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6" d="100"/>
          <a:sy n="76" d="100"/>
        </p:scale>
        <p:origin x="52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4FF4C-034A-4974-B58F-039F3FD1F8DF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A3CFC-1F32-47E3-8350-6BADD7C97F0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87903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4FF4C-034A-4974-B58F-039F3FD1F8DF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A3CFC-1F32-47E3-8350-6BADD7C97F0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16682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4FF4C-034A-4974-B58F-039F3FD1F8DF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A3CFC-1F32-47E3-8350-6BADD7C97F0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820688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4FF4C-034A-4974-B58F-039F3FD1F8DF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A3CFC-1F32-47E3-8350-6BADD7C97F06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840766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4FF4C-034A-4974-B58F-039F3FD1F8DF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A3CFC-1F32-47E3-8350-6BADD7C97F0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869782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4FF4C-034A-4974-B58F-039F3FD1F8DF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A3CFC-1F32-47E3-8350-6BADD7C97F0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616029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4FF4C-034A-4974-B58F-039F3FD1F8DF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A3CFC-1F32-47E3-8350-6BADD7C97F0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12574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4FF4C-034A-4974-B58F-039F3FD1F8DF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A3CFC-1F32-47E3-8350-6BADD7C97F0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485054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4FF4C-034A-4974-B58F-039F3FD1F8DF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A3CFC-1F32-47E3-8350-6BADD7C97F0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79585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4FF4C-034A-4974-B58F-039F3FD1F8DF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A3CFC-1F32-47E3-8350-6BADD7C97F0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25279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4FF4C-034A-4974-B58F-039F3FD1F8DF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A3CFC-1F32-47E3-8350-6BADD7C97F0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18234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4FF4C-034A-4974-B58F-039F3FD1F8DF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A3CFC-1F32-47E3-8350-6BADD7C97F0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92887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4FF4C-034A-4974-B58F-039F3FD1F8DF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A3CFC-1F32-47E3-8350-6BADD7C97F0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9322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4FF4C-034A-4974-B58F-039F3FD1F8DF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A3CFC-1F32-47E3-8350-6BADD7C97F0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60478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4FF4C-034A-4974-B58F-039F3FD1F8DF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A3CFC-1F32-47E3-8350-6BADD7C97F0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11508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4FF4C-034A-4974-B58F-039F3FD1F8DF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A3CFC-1F32-47E3-8350-6BADD7C97F0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11591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4FF4C-034A-4974-B58F-039F3FD1F8DF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A3CFC-1F32-47E3-8350-6BADD7C97F0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51165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594FF4C-034A-4974-B58F-039F3FD1F8DF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A3CFC-1F32-47E3-8350-6BADD7C97F0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081626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Medio_ambiente_natural#cite_note-4" TargetMode="External"/><Relationship Id="rId3" Type="http://schemas.openxmlformats.org/officeDocument/2006/relationships/hyperlink" Target="https://es.wikipedia.org/wiki/Ser_vivo" TargetMode="External"/><Relationship Id="rId7" Type="http://schemas.openxmlformats.org/officeDocument/2006/relationships/hyperlink" Target="https://es.wikipedia.org/wiki/Medio_ambiente_natural#cite_note-3" TargetMode="External"/><Relationship Id="rId2" Type="http://schemas.openxmlformats.org/officeDocument/2006/relationships/hyperlink" Target="https://es.wikipedia.org/wiki/Medio_ambiente_natural#cite_note-:12-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lima" TargetMode="External"/><Relationship Id="rId5" Type="http://schemas.openxmlformats.org/officeDocument/2006/relationships/hyperlink" Target="https://es.wikipedia.org/wiki/Especie" TargetMode="External"/><Relationship Id="rId4" Type="http://schemas.openxmlformats.org/officeDocument/2006/relationships/hyperlink" Target="https://es.wikipedia.org/wiki/Medio_ambiente_natural#cite_note-2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Termitero" TargetMode="External"/><Relationship Id="rId3" Type="http://schemas.openxmlformats.org/officeDocument/2006/relationships/hyperlink" Target="https://es.wikipedia.org/wiki/Choza" TargetMode="External"/><Relationship Id="rId7" Type="http://schemas.openxmlformats.org/officeDocument/2006/relationships/hyperlink" Target="https://es.wikipedia.org/wiki/Isoptera" TargetMode="External"/><Relationship Id="rId2" Type="http://schemas.openxmlformats.org/officeDocument/2006/relationships/hyperlink" Target="https://es.wikipedia.org/wiki/Ambiente_construid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astor#Diques" TargetMode="External"/><Relationship Id="rId5" Type="http://schemas.openxmlformats.org/officeDocument/2006/relationships/hyperlink" Target="https://es.wikipedia.org/wiki/Desierto" TargetMode="External"/><Relationship Id="rId4" Type="http://schemas.openxmlformats.org/officeDocument/2006/relationships/hyperlink" Target="https://es.wikipedia.org/wiki/Sistema_fotovoltaico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es.wikipedia.org/wiki/Lluvia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es.wikipedia.org/wiki/Lluvi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Omar de </a:t>
            </a:r>
            <a:r>
              <a:rPr lang="es-ES" dirty="0" err="1" smtClean="0"/>
              <a:t>Jesus</a:t>
            </a:r>
            <a:r>
              <a:rPr lang="es-ES" dirty="0" smtClean="0"/>
              <a:t> Herrera Aguilar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Cuarto mecánica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81948629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Medio Ambiente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El </a:t>
            </a:r>
            <a:r>
              <a:rPr lang="es-ES" b="1" dirty="0" smtClean="0"/>
              <a:t>medio ambiente natural</a:t>
            </a:r>
            <a:r>
              <a:rPr lang="es-ES" dirty="0" smtClean="0"/>
              <a:t> (también escrito </a:t>
            </a:r>
            <a:r>
              <a:rPr lang="es-ES" b="1" dirty="0" smtClean="0"/>
              <a:t>medioambiente</a:t>
            </a:r>
            <a:r>
              <a:rPr lang="es-ES" dirty="0" smtClean="0"/>
              <a:t>)</a:t>
            </a:r>
            <a:r>
              <a:rPr lang="es-ES" baseline="30000" dirty="0" smtClean="0">
                <a:hlinkClick r:id="rId2"/>
              </a:rPr>
              <a:t>[1]</a:t>
            </a:r>
            <a:r>
              <a:rPr lang="es-ES" dirty="0" smtClean="0"/>
              <a:t>​ o </a:t>
            </a:r>
            <a:r>
              <a:rPr lang="es-ES" b="1" dirty="0" smtClean="0"/>
              <a:t>entorno natural</a:t>
            </a:r>
            <a:r>
              <a:rPr lang="es-ES" dirty="0" smtClean="0"/>
              <a:t> es el conjunto de componentes físicos, químicos y biológicos externos con los que interactúan los </a:t>
            </a:r>
            <a:r>
              <a:rPr lang="es-ES" dirty="0" smtClean="0">
                <a:hlinkClick r:id="rId3" tooltip="Ser vivo"/>
              </a:rPr>
              <a:t>seres vivos</a:t>
            </a:r>
            <a:r>
              <a:rPr lang="es-ES" dirty="0" smtClean="0"/>
              <a:t>.</a:t>
            </a:r>
            <a:r>
              <a:rPr lang="es-ES" baseline="30000" dirty="0" smtClean="0">
                <a:hlinkClick r:id="rId4"/>
              </a:rPr>
              <a:t>[2]</a:t>
            </a:r>
            <a:r>
              <a:rPr lang="es-ES" dirty="0" smtClean="0"/>
              <a:t>​ Dicho entorno abarca la interacción de todas las </a:t>
            </a:r>
            <a:r>
              <a:rPr lang="es-ES" dirty="0" smtClean="0">
                <a:hlinkClick r:id="rId5" tooltip="Especie"/>
              </a:rPr>
              <a:t>especies</a:t>
            </a:r>
            <a:r>
              <a:rPr lang="es-ES" dirty="0" smtClean="0"/>
              <a:t> vivas, el </a:t>
            </a:r>
            <a:r>
              <a:rPr lang="es-ES" dirty="0" smtClean="0">
                <a:hlinkClick r:id="rId6" tooltip="Clima"/>
              </a:rPr>
              <a:t>clima</a:t>
            </a:r>
            <a:r>
              <a:rPr lang="es-ES" dirty="0" smtClean="0"/>
              <a:t>, y los recursos naturales que afectan la supervivencia humana y la actividad económica.</a:t>
            </a:r>
            <a:r>
              <a:rPr lang="es-ES" baseline="30000" dirty="0" smtClean="0">
                <a:hlinkClick r:id="rId7"/>
              </a:rPr>
              <a:t>[3]</a:t>
            </a:r>
            <a:r>
              <a:rPr lang="es-ES" dirty="0" smtClean="0"/>
              <a:t>​</a:t>
            </a:r>
            <a:r>
              <a:rPr lang="es-ES" baseline="30000" dirty="0" smtClean="0">
                <a:hlinkClick r:id="rId8"/>
              </a:rPr>
              <a:t>[4]</a:t>
            </a:r>
            <a:r>
              <a:rPr lang="es-ES" dirty="0" smtClean="0"/>
              <a:t>​ Se pueden distinguir como componentes del medio ambiente: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32064064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Entorno Natural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Como contraposición al entorno natural está el </a:t>
            </a:r>
            <a:r>
              <a:rPr lang="es-ES" dirty="0" smtClean="0">
                <a:hlinkClick r:id="rId2" tooltip="Ambiente construido"/>
              </a:rPr>
              <a:t>ambiente construido</a:t>
            </a:r>
            <a:r>
              <a:rPr lang="es-ES" dirty="0" smtClean="0"/>
              <a:t>. En áreas donde el hombre ha transformado fundamentalmente paisajes como los entornos urbanos y la conversión de tierras agrícolas, el entorno natural se modifica enormemente en un entorno humano simplificado. Incluso los actos que parecen menos extremos, como la construcción de una </a:t>
            </a:r>
            <a:r>
              <a:rPr lang="es-ES" dirty="0" smtClean="0">
                <a:hlinkClick r:id="rId3" tooltip="Choza"/>
              </a:rPr>
              <a:t>choza</a:t>
            </a:r>
            <a:r>
              <a:rPr lang="es-ES" dirty="0" smtClean="0"/>
              <a:t> de barro o un </a:t>
            </a:r>
            <a:r>
              <a:rPr lang="es-ES" dirty="0" smtClean="0">
                <a:hlinkClick r:id="rId4" tooltip="Sistema fotovoltaico"/>
              </a:rPr>
              <a:t>sistema fotovoltaico</a:t>
            </a:r>
            <a:r>
              <a:rPr lang="es-ES" dirty="0" smtClean="0"/>
              <a:t> en el </a:t>
            </a:r>
            <a:r>
              <a:rPr lang="es-ES" dirty="0" smtClean="0">
                <a:hlinkClick r:id="rId5" tooltip="Desierto"/>
              </a:rPr>
              <a:t>desierto</a:t>
            </a:r>
            <a:r>
              <a:rPr lang="es-ES" dirty="0" smtClean="0"/>
              <a:t>, el entorno modificado se convierte en uno artificial. Aunque muchos animales construyen cosas para proporcionar un mejor ambiente para ellos mismos, no son humanos, por lo tanto, las </a:t>
            </a:r>
            <a:r>
              <a:rPr lang="es-ES" dirty="0" smtClean="0">
                <a:hlinkClick r:id="rId6" tooltip="Castor"/>
              </a:rPr>
              <a:t>presas de castores</a:t>
            </a:r>
            <a:r>
              <a:rPr lang="es-ES" dirty="0" smtClean="0"/>
              <a:t>, y las obras de las </a:t>
            </a:r>
            <a:r>
              <a:rPr lang="es-ES" dirty="0" smtClean="0">
                <a:hlinkClick r:id="rId7" tooltip="Isoptera"/>
              </a:rPr>
              <a:t>termitas</a:t>
            </a:r>
            <a:r>
              <a:rPr lang="es-ES" dirty="0" smtClean="0"/>
              <a:t>, termiteros o </a:t>
            </a:r>
            <a:r>
              <a:rPr lang="es-ES" dirty="0" smtClean="0">
                <a:hlinkClick r:id="rId8" tooltip="Termitero"/>
              </a:rPr>
              <a:t>montículos</a:t>
            </a:r>
            <a:r>
              <a:rPr lang="es-ES" dirty="0" smtClean="0"/>
              <a:t>, se consideran naturales.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44531288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Control de </a:t>
            </a:r>
            <a:r>
              <a:rPr lang="es-ES" dirty="0" err="1" smtClean="0"/>
              <a:t>Inundacion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dique de castor tiene una cierta elevación sobre el nivel del agua. Cuando se presentan fuertes </a:t>
            </a:r>
            <a:r>
              <a:rPr lang="es-ES" dirty="0" smtClean="0">
                <a:hlinkClick r:id="rId2" tooltip="Lluvia"/>
              </a:rPr>
              <a:t>lluvias</a:t>
            </a:r>
            <a:r>
              <a:rPr lang="es-ES" dirty="0" smtClean="0"/>
              <a:t>, el nivel del arroyo se eleva y el dique gradualmente libera el agua extra almacenada. Por lo general esto es todo lo que se necesita para reducir la altura de la ola de inundación moviéndose río abajo, e impide parcial o totalmente el daño potencial a las construcciones humanas que se encuentran más adelante. De esta forma, el dique ayuda a ejercer un cierto control sobre las inundaciones. Los ríos con diques de castores en sus corrientes principales tienen menores niveles máximos de agua y mayores niveles mínimos, es decir, niveles de agua más constantes.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66942731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xit" presetSubtype="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3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1" presetClass="exit" presetSubtype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Madrigueras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dique de castor tiene una cierta elevación sobre el nivel del agua. Cuando se presentan fuertes </a:t>
            </a:r>
            <a:r>
              <a:rPr lang="es-ES" dirty="0" smtClean="0">
                <a:hlinkClick r:id="rId2" tooltip="Lluvia"/>
              </a:rPr>
              <a:t>lluvias</a:t>
            </a:r>
            <a:r>
              <a:rPr lang="es-ES" dirty="0" smtClean="0"/>
              <a:t>, el nivel del arroyo se eleva y el dique gradualmente libera el agua extra almacenada. Por lo general esto es todo lo que se necesita para reducir la altura de la ola de inundación moviéndose río abajo, e impide parcial o totalmente el daño potencial a las construcciones humanas que se encuentran más adelante. De esta forma, el dique ayuda a ejercer un cierto control sobre las inundaciones. Los ríos con diques de castores en sus corrientes principales tienen menores niveles máximos de agua y mayores niveles mínimos, es decir, niveles de agua más constantes.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0115557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mph" presetSubtype="0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5" presetClass="emph" presetSubtype="0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20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xit" presetSubtype="1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randombar(horizontal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4" presetClass="exit" presetSubtype="1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19</TotalTime>
  <Words>459</Words>
  <Application>Microsoft Office PowerPoint</Application>
  <PresentationFormat>Panorámica</PresentationFormat>
  <Paragraphs>10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Ion</vt:lpstr>
      <vt:lpstr>Omar de Jesus Herrera Aguilar</vt:lpstr>
      <vt:lpstr>Medio Ambiente </vt:lpstr>
      <vt:lpstr>Entorno Natural</vt:lpstr>
      <vt:lpstr>Control de Inundacion</vt:lpstr>
      <vt:lpstr>Madrigueras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Omar de Jesus Herrera Aguilar</dc:title>
  <dc:creator>GNet</dc:creator>
  <cp:lastModifiedBy>GNet</cp:lastModifiedBy>
  <cp:revision>3</cp:revision>
  <dcterms:created xsi:type="dcterms:W3CDTF">2025-10-07T18:17:34Z</dcterms:created>
  <dcterms:modified xsi:type="dcterms:W3CDTF">2025-10-07T18:36:51Z</dcterms:modified>
</cp:coreProperties>
</file>