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9" d="100"/>
          <a:sy n="59" d="100"/>
        </p:scale>
        <p:origin x="116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740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093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585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864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407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966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19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792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49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4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440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857E-DC24-4D5C-AA4C-CCD2471407E5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8FC5-F9CE-4F86-874B-54F87147334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77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Omar herrera </a:t>
            </a:r>
            <a:br>
              <a:rPr lang="es-ES" dirty="0" smtClean="0"/>
            </a:br>
            <a:r>
              <a:rPr lang="es-ES" dirty="0" smtClean="0"/>
              <a:t>grado: 4rto bachillerato mecánica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92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" y="50146"/>
            <a:ext cx="12192000" cy="68078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0718" y="3511958"/>
            <a:ext cx="4114801" cy="3710967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48" y="3035837"/>
            <a:ext cx="3016251" cy="1624177"/>
          </a:xfrm>
          <a:prstGeom prst="rect">
            <a:avLst/>
          </a:prstGeom>
        </p:spPr>
      </p:pic>
      <p:sp>
        <p:nvSpPr>
          <p:cNvPr id="7" name="Llamada de nube 6"/>
          <p:cNvSpPr/>
          <p:nvPr/>
        </p:nvSpPr>
        <p:spPr>
          <a:xfrm>
            <a:off x="9274630" y="2702926"/>
            <a:ext cx="2171700" cy="11739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HOLA LOBITO</a:t>
            </a:r>
            <a:endParaRPr lang="es-GT" dirty="0"/>
          </a:p>
        </p:txBody>
      </p:sp>
      <p:sp>
        <p:nvSpPr>
          <p:cNvPr id="8" name="Llamada de nube 7"/>
          <p:cNvSpPr/>
          <p:nvPr/>
        </p:nvSpPr>
        <p:spPr>
          <a:xfrm>
            <a:off x="3776437" y="3454073"/>
            <a:ext cx="1747158" cy="14526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ASADO DE CAPERUSITA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7436984" y="2702926"/>
            <a:ext cx="1837646" cy="1297574"/>
          </a:xfrm>
          <a:prstGeom prst="cloudCallout">
            <a:avLst>
              <a:gd name="adj1" fmla="val 56472"/>
              <a:gd name="adj2" fmla="val 54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YO NOSOY COMIDA</a:t>
            </a:r>
            <a:endParaRPr lang="es-GT" dirty="0"/>
          </a:p>
        </p:txBody>
      </p:sp>
      <p:sp>
        <p:nvSpPr>
          <p:cNvPr id="14" name="Llamada de nube 13"/>
          <p:cNvSpPr/>
          <p:nvPr/>
        </p:nvSpPr>
        <p:spPr>
          <a:xfrm>
            <a:off x="1884368" y="4064997"/>
            <a:ext cx="1892069" cy="1224643"/>
          </a:xfrm>
          <a:prstGeom prst="cloudCallout">
            <a:avLst>
              <a:gd name="adj1" fmla="val 74097"/>
              <a:gd name="adj2" fmla="val 57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ERES ENTONSES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238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Omar herrera  grado: 4rto bachillerato mecánica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Omar herrera  grado: 4rto bachillerato mecánica</dc:title>
  <dc:creator>GNet</dc:creator>
  <cp:lastModifiedBy>GNet</cp:lastModifiedBy>
  <cp:revision>6</cp:revision>
  <dcterms:created xsi:type="dcterms:W3CDTF">2025-11-04T18:06:20Z</dcterms:created>
  <dcterms:modified xsi:type="dcterms:W3CDTF">2025-11-04T18:44:37Z</dcterms:modified>
</cp:coreProperties>
</file>