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748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595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533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579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194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63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485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7856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70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871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557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CCAD6-8E6E-45BD-9695-901CA71728C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12A37-B79A-446F-B72B-28405D962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3700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Omar Aguilar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5565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4127500"/>
            <a:ext cx="3162299" cy="2895599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108" b="93873" l="9804" r="89706">
                        <a14:foregroundMark x1="50490" y1="7108" x2="50490" y2="7108"/>
                        <a14:foregroundMark x1="52451" y1="78431" x2="52451" y2="78431"/>
                        <a14:foregroundMark x1="45588" y1="93873" x2="45588" y2="938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100" y="3860799"/>
            <a:ext cx="3365500" cy="2895599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2946400" y="3009900"/>
            <a:ext cx="1841500" cy="1066800"/>
          </a:xfrm>
          <a:prstGeom prst="cloudCallout">
            <a:avLst>
              <a:gd name="adj1" fmla="val -49404"/>
              <a:gd name="adj2" fmla="val 684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Quiero comerte JAJAJA</a:t>
            </a:r>
            <a:endParaRPr lang="es-GT" dirty="0"/>
          </a:p>
        </p:txBody>
      </p:sp>
      <p:sp>
        <p:nvSpPr>
          <p:cNvPr id="9" name="Llamada de nube 8"/>
          <p:cNvSpPr/>
          <p:nvPr/>
        </p:nvSpPr>
        <p:spPr>
          <a:xfrm>
            <a:off x="9334500" y="2895600"/>
            <a:ext cx="1511300" cy="1092200"/>
          </a:xfrm>
          <a:prstGeom prst="cloudCallout">
            <a:avLst>
              <a:gd name="adj1" fmla="val -30077"/>
              <a:gd name="adj2" fmla="val 683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mtClean="0"/>
              <a:t>QUE MIEDO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7176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Omar Aguilar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Omar Aguilar</dc:title>
  <dc:creator>GNet</dc:creator>
  <cp:lastModifiedBy>GNet</cp:lastModifiedBy>
  <cp:revision>2</cp:revision>
  <dcterms:created xsi:type="dcterms:W3CDTF">2025-11-04T18:56:10Z</dcterms:created>
  <dcterms:modified xsi:type="dcterms:W3CDTF">2025-11-04T18:57:41Z</dcterms:modified>
</cp:coreProperties>
</file>