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>
        <p:scale>
          <a:sx n="73" d="100"/>
          <a:sy n="73" d="100"/>
        </p:scale>
        <p:origin x="168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0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9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7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2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2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2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6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8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8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5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6D024-0ECB-41F7-BACE-0907CA89BE9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F3512-95DF-49D9-AD1F-344FDDB773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8" descr="ilustración de icono de vector de dibujos animados mecánico masculino.  gente profesión icono concepto aislado premium vector. estilo de dibujos  animados plana 16079148 Vector en Vecteezy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452" y="3963924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10" descr="mécanicien outils vecteur icône 20300744 Art vectoriel chez Vecteezy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6560" y="3963924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1" descr="15,029 vectores de stock y arte vectorial de Cartoon auto mechanic |  Shutterstock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6" y="73914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2" descr="400+ Personaje De Dibujos Animados Mecánico De Coches Fotografías de stock,  fotos e imágenes libres de derechos - iStock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674" y="73914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5" descr="15,029 vectores de stock y arte vectorial de Cartoon auto mechanic |  Shutterstock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537" y="73914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3" descr="400+ Personaje De Dibujos Animados Mecánico De Coches Fotografías de stock,  fotos e imágenes libres de derechos - iStock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772" y="73914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4" descr="mécanicien outils vecteur icône 20300744 Art vectoriel chez Vecteezy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870" y="73914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6" descr="mécanicien outils vecteur icône 20300744 Art vectoriel chez Vecteezy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6" y="3963924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7" descr="Lindos niños mecánicos con elementos de equipo. | Vector Premium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630" y="3947477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9" descr="Lindos niños mecánicos con elementos de equipo. | Vector Premium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506" y="3963924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11"/>
          <p:cNvSpPr txBox="1"/>
          <p:nvPr/>
        </p:nvSpPr>
        <p:spPr>
          <a:xfrm>
            <a:off x="155576" y="739140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22"/>
          <p:cNvSpPr txBox="1"/>
          <p:nvPr/>
        </p:nvSpPr>
        <p:spPr>
          <a:xfrm>
            <a:off x="2541674" y="739140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33"/>
          <p:cNvSpPr txBox="1"/>
          <p:nvPr/>
        </p:nvSpPr>
        <p:spPr>
          <a:xfrm>
            <a:off x="4927772" y="739140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44"/>
          <p:cNvSpPr txBox="1"/>
          <p:nvPr/>
        </p:nvSpPr>
        <p:spPr>
          <a:xfrm>
            <a:off x="7313870" y="729480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55"/>
          <p:cNvSpPr txBox="1"/>
          <p:nvPr/>
        </p:nvSpPr>
        <p:spPr>
          <a:xfrm>
            <a:off x="9802537" y="729480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66"/>
          <p:cNvSpPr txBox="1"/>
          <p:nvPr/>
        </p:nvSpPr>
        <p:spPr>
          <a:xfrm>
            <a:off x="155576" y="3947477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77"/>
          <p:cNvSpPr txBox="1"/>
          <p:nvPr/>
        </p:nvSpPr>
        <p:spPr>
          <a:xfrm>
            <a:off x="2564630" y="3947477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88"/>
          <p:cNvSpPr txBox="1"/>
          <p:nvPr/>
        </p:nvSpPr>
        <p:spPr>
          <a:xfrm>
            <a:off x="5048452" y="3947477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99"/>
          <p:cNvSpPr txBox="1"/>
          <p:nvPr/>
        </p:nvSpPr>
        <p:spPr>
          <a:xfrm>
            <a:off x="7457506" y="3947477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1010"/>
          <p:cNvSpPr txBox="1"/>
          <p:nvPr/>
        </p:nvSpPr>
        <p:spPr>
          <a:xfrm>
            <a:off x="9866560" y="3947477"/>
            <a:ext cx="2160000" cy="21600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09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3</cp:revision>
  <dcterms:created xsi:type="dcterms:W3CDTF">2025-11-23T17:39:30Z</dcterms:created>
  <dcterms:modified xsi:type="dcterms:W3CDTF">2025-11-23T17:49:59Z</dcterms:modified>
</cp:coreProperties>
</file>