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98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05BCF-956C-4D87-900D-67A46B184A5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BE52-089D-4B7B-B109-38F386ADEF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15892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05BCF-956C-4D87-900D-67A46B184A5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BE52-089D-4B7B-B109-38F386ADEF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85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05BCF-956C-4D87-900D-67A46B184A5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BE52-089D-4B7B-B109-38F386ADEF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5734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05BCF-956C-4D87-900D-67A46B184A5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BE52-089D-4B7B-B109-38F386ADEF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8099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05BCF-956C-4D87-900D-67A46B184A5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BE52-089D-4B7B-B109-38F386ADEF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2729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05BCF-956C-4D87-900D-67A46B184A5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BE52-089D-4B7B-B109-38F386ADEF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456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05BCF-956C-4D87-900D-67A46B184A5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BE52-089D-4B7B-B109-38F386ADEF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1649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05BCF-956C-4D87-900D-67A46B184A5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BE52-089D-4B7B-B109-38F386ADEF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43611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05BCF-956C-4D87-900D-67A46B184A5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BE52-089D-4B7B-B109-38F386ADEF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337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05BCF-956C-4D87-900D-67A46B184A5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BE52-089D-4B7B-B109-38F386ADEF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7096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05BCF-956C-4D87-900D-67A46B184A5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DBE52-089D-4B7B-B109-38F386ADEF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8408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05BCF-956C-4D87-900D-67A46B184A53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DBE52-089D-4B7B-B109-38F386ADEF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19616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972300" y="1397000"/>
            <a:ext cx="22733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 smtClean="0"/>
              <a:t>Tienda la </a:t>
            </a:r>
            <a:r>
              <a:rPr lang="es-ES" sz="3600" b="1" dirty="0" err="1" smtClean="0"/>
              <a:t>vendicion</a:t>
            </a:r>
            <a:endParaRPr lang="es-GT" sz="3600" b="1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0258" t="-108045" r="-35058" b="1147"/>
          <a:stretch/>
        </p:blipFill>
        <p:spPr>
          <a:xfrm>
            <a:off x="1242266" y="850900"/>
            <a:ext cx="993606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561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007 L 5E-6 0.00093 C -0.01068 0.00695 -0.00572 0.00417 -0.01498 0.00926 L -0.0181 0.01112 L -0.02136 0.01297 L -0.08502 0.01112 C -0.08816 0.01088 -0.08972 0.00857 -0.09245 0.00764 C -0.09493 0.00672 -0.09752 0.00625 -0.09987 0.00579 C -0.10352 0.00394 -0.10339 0.00371 -0.1073 0.00232 C -0.10925 0.00162 -0.11094 0.00116 -0.11264 0.0007 C -0.12904 -0.00671 -0.11224 0.00093 -0.12214 -0.00648 L -0.13178 -0.01157 C -0.13386 -0.01296 -0.13594 -0.01458 -0.13816 -0.01504 C -0.13998 -0.01574 -0.14167 -0.0162 -0.14349 -0.01689 C -0.14571 -0.01805 -0.14766 -0.01921 -0.14974 -0.02037 C -0.15092 -0.02106 -0.15209 -0.02152 -0.153 -0.02222 C -0.15443 -0.02338 -0.15573 -0.025 -0.1573 -0.02569 C -0.15899 -0.02662 -0.16081 -0.02662 -0.1625 -0.02731 C -0.16485 -0.02847 -0.1668 -0.03009 -0.16889 -0.03078 C -0.17084 -0.03148 -0.17253 -0.03217 -0.17422 -0.03263 C -0.17566 -0.03333 -0.17709 -0.03402 -0.17852 -0.03426 C -0.18139 -0.03518 -0.18425 -0.03564 -0.18698 -0.03611 C -0.19011 -0.0368 -0.19336 -0.03796 -0.19649 -0.03796 C -0.21967 -0.03888 -0.24258 -0.03912 -0.2655 -0.03958 C -0.26849 -0.04027 -0.27123 -0.04074 -0.27409 -0.04143 C -0.27527 -0.04189 -0.27618 -0.04282 -0.27722 -0.04305 C -0.2793 -0.04398 -0.28165 -0.04421 -0.2836 -0.0449 C -0.28477 -0.04537 -0.28568 -0.04606 -0.28685 -0.04652 C -0.28829 -0.04722 -0.28972 -0.04768 -0.29102 -0.04838 C -0.29258 -0.04953 -0.29402 -0.05092 -0.29532 -0.05185 C -0.29636 -0.05277 -0.29753 -0.05301 -0.29844 -0.05347 C -0.29961 -0.05463 -0.30066 -0.05648 -0.3017 -0.05717 C -0.30378 -0.05856 -0.30612 -0.05856 -0.30808 -0.06064 C -0.31211 -0.06527 -0.31003 -0.06342 -0.31446 -0.06574 C -0.3155 -0.06759 -0.31641 -0.06967 -0.31758 -0.07106 C -0.325 -0.07939 -0.31654 -0.06527 -0.32396 -0.07638 C -0.32618 -0.07963 -0.328 -0.08426 -0.33034 -0.0868 L -0.33672 -0.09375 C -0.3375 -0.0956 -0.33803 -0.09745 -0.33881 -0.09907 C -0.34154 -0.10439 -0.34219 -0.10439 -0.34519 -0.10787 C -0.34597 -0.10949 -0.34649 -0.11157 -0.34727 -0.11296 C -0.34844 -0.11504 -0.34974 -0.1162 -0.35053 -0.11828 C -0.35417 -0.12685 -0.35144 -0.12314 -0.35365 -0.13055 C -0.3543 -0.1324 -0.35534 -0.13402 -0.35586 -0.13564 C -0.35639 -0.1375 -0.35665 -0.13935 -0.35691 -0.14097 C -0.35912 -0.1537 -0.35691 -0.14236 -0.35899 -0.15671 C -0.36016 -0.16435 -0.36016 -0.16064 -0.36224 -0.16898 C -0.36316 -0.17245 -0.36394 -0.17592 -0.36433 -0.17939 C -0.36459 -0.18101 -0.36589 -0.19305 -0.36641 -0.19513 C -0.36693 -0.19722 -0.36784 -0.19861 -0.36862 -0.20046 C -0.36941 -0.20578 -0.37006 -0.21088 -0.37071 -0.2162 C -0.3711 -0.21851 -0.37149 -0.22106 -0.37175 -0.22314 C -0.37214 -0.22615 -0.37253 -0.22916 -0.37279 -0.23194 C -0.37318 -0.23888 -0.37344 -0.24583 -0.37383 -0.25277 C -0.37409 -0.25648 -0.37487 -0.25995 -0.37487 -0.26342 C -0.37487 -0.27338 -0.3754 -0.27222 -0.37175 -0.27222 L -0.36967 -0.27222 " pathEditMode="relative" rAng="0" ptsTypes="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50" y="-13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pic>
        <p:nvPicPr>
          <p:cNvPr id="7" name="Marcador de contenido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9700" y="0"/>
            <a:ext cx="12052299" cy="685799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80" t="22221" r="61376" b="55556"/>
          <a:stretch/>
        </p:blipFill>
        <p:spPr>
          <a:xfrm>
            <a:off x="5410200" y="3937000"/>
            <a:ext cx="1663700" cy="152400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33" t="25185" r="76841" b="44260"/>
          <a:stretch/>
        </p:blipFill>
        <p:spPr>
          <a:xfrm>
            <a:off x="3238499" y="3644900"/>
            <a:ext cx="1244601" cy="209550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35" t="23459" r="40928" b="49689"/>
          <a:stretch/>
        </p:blipFill>
        <p:spPr>
          <a:xfrm>
            <a:off x="7493001" y="3797300"/>
            <a:ext cx="1295399" cy="184150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345" t="16000" r="16918" b="31636"/>
          <a:stretch/>
        </p:blipFill>
        <p:spPr>
          <a:xfrm>
            <a:off x="7740649" y="3035300"/>
            <a:ext cx="1193800" cy="2286000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51" t="20740" r="58436" b="37037"/>
          <a:stretch/>
        </p:blipFill>
        <p:spPr>
          <a:xfrm>
            <a:off x="-1543054" y="2955929"/>
            <a:ext cx="2197101" cy="2895600"/>
          </a:xfrm>
          <a:prstGeom prst="rect">
            <a:avLst/>
          </a:prstGeom>
        </p:spPr>
      </p:pic>
      <p:sp>
        <p:nvSpPr>
          <p:cNvPr id="14" name="Llamada de nube 13"/>
          <p:cNvSpPr/>
          <p:nvPr/>
        </p:nvSpPr>
        <p:spPr>
          <a:xfrm>
            <a:off x="3114673" y="1027906"/>
            <a:ext cx="2222500" cy="167640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puedo tomar asiento</a:t>
            </a:r>
            <a:endParaRPr lang="es-GT" dirty="0"/>
          </a:p>
        </p:txBody>
      </p:sp>
      <p:sp>
        <p:nvSpPr>
          <p:cNvPr id="17" name="Llamada de nube 16"/>
          <p:cNvSpPr/>
          <p:nvPr/>
        </p:nvSpPr>
        <p:spPr>
          <a:xfrm>
            <a:off x="7289800" y="1690688"/>
            <a:ext cx="2120900" cy="126524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 toma asiento</a:t>
            </a:r>
            <a:endParaRPr lang="es-GT" dirty="0"/>
          </a:p>
        </p:txBody>
      </p:sp>
      <p:sp>
        <p:nvSpPr>
          <p:cNvPr id="18" name="Llamada de nube 17"/>
          <p:cNvSpPr/>
          <p:nvPr/>
        </p:nvSpPr>
        <p:spPr>
          <a:xfrm>
            <a:off x="2952750" y="1027907"/>
            <a:ext cx="2686050" cy="174069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Me puede sacar un acta</a:t>
            </a:r>
            <a:endParaRPr lang="es-GT" dirty="0"/>
          </a:p>
        </p:txBody>
      </p:sp>
      <p:sp>
        <p:nvSpPr>
          <p:cNvPr id="19" name="Llamada de nube 18"/>
          <p:cNvSpPr/>
          <p:nvPr/>
        </p:nvSpPr>
        <p:spPr>
          <a:xfrm>
            <a:off x="7321554" y="1690688"/>
            <a:ext cx="2019299" cy="134461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 claro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53182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40741E-7 L 3.33333E-6 -7.40741E-7 C 0.01562 0.00255 0.03112 0.00671 0.04687 0.00741 C 0.09036 0.00949 0.1043 0.00741 0.1375 0.0037 C 0.14088 0.00255 0.14427 0.00069 0.14792 -7.40741E-7 C 0.17682 -0.00579 0.14075 0.00162 0.16458 -0.0037 C 0.16758 -0.0044 0.17083 -0.00463 0.17396 -0.00556 C 0.17565 -0.00602 0.17734 -0.00671 0.17917 -0.00741 C 0.18047 -0.00787 0.1819 -0.0088 0.18333 -0.00926 C 0.18737 -0.01018 0.19167 -0.01042 0.19583 -0.01111 C 0.20364 -0.01574 0.19245 -0.00949 0.20729 -0.01481 C 0.20976 -0.01574 0.21211 -0.01736 0.21458 -0.01852 C 0.21588 -0.01921 0.21732 -0.01968 0.21875 -0.02037 C 0.22187 -0.02199 0.22487 -0.025 0.22812 -0.02593 L 0.23437 -0.02778 C 0.23711 -0.02963 0.23984 -0.03171 0.24258 -0.03333 C 0.24401 -0.03403 0.24544 -0.03449 0.24687 -0.03518 C 0.25 -0.03889 0.25039 -0.03981 0.25417 -0.04259 C 0.25508 -0.04329 0.25625 -0.04352 0.25729 -0.04444 C 0.25833 -0.04537 0.25924 -0.04722 0.26042 -0.04815 C 0.26497 -0.05162 0.26354 -0.04815 0.26771 -0.05185 C 0.26875 -0.05278 0.26966 -0.0544 0.27083 -0.05556 C 0.27226 -0.05671 0.27695 -0.05995 0.27917 -0.06111 C 0.28047 -0.06181 0.2819 -0.06204 0.28333 -0.06296 C 0.28542 -0.06389 0.28737 -0.06574 0.28958 -0.06667 C 0.3026 -0.07245 0.28633 -0.06505 0.29687 -0.07037 C 0.29818 -0.07106 0.29961 -0.0713 0.30104 -0.07222 C 0.30312 -0.07315 0.30521 -0.07454 0.30729 -0.07593 C 0.30833 -0.07639 0.30937 -0.07662 0.31042 -0.07778 C 0.31471 -0.08287 0.31224 -0.08079 0.31771 -0.08333 C 0.31875 -0.08449 0.31966 -0.08796 0.32083 -0.08704 C 0.32174 -0.08611 0.32031 -0.0831 0.31979 -0.08148 C 0.31953 -0.08079 0.31901 -0.08148 0.31875 -0.08148 L 0.32396 -0.09051 " pathEditMode="relative" ptsTypes="AAAAAAAAAAAAAAAAAAAAAAAAAAAAAAAA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fin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0918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17</Words>
  <Application>Microsoft Office PowerPoint</Application>
  <PresentationFormat>Panorámica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4</cp:revision>
  <dcterms:created xsi:type="dcterms:W3CDTF">2025-11-18T16:37:40Z</dcterms:created>
  <dcterms:modified xsi:type="dcterms:W3CDTF">2025-11-18T17:04:49Z</dcterms:modified>
</cp:coreProperties>
</file>