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3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62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0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603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8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375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7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409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8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3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3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997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B78A9E-374F-4751-9589-895B370EC4C5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1BEC14-DBB6-4C22-8E18-2A89D3CF9D7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721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2400" y="1008062"/>
            <a:ext cx="9144000" cy="4403182"/>
          </a:xfrm>
        </p:spPr>
        <p:txBody>
          <a:bodyPr>
            <a:normAutofit/>
          </a:bodyPr>
          <a:lstStyle/>
          <a:p>
            <a:r>
              <a:rPr lang="es-GT" dirty="0" smtClean="0"/>
              <a:t>ID:2386</a:t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Nombre: Ana lucia Salvatierra</a:t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Grado: 4to computación.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269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nimal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0" t="55861" r="3964" b="4048"/>
          <a:stretch/>
        </p:blipFill>
        <p:spPr>
          <a:xfrm>
            <a:off x="4162097" y="4108535"/>
            <a:ext cx="3569917" cy="2749463"/>
          </a:xfrm>
          <a:prstGeom prst="rect">
            <a:avLst/>
          </a:prstGeom>
        </p:spPr>
      </p:pic>
      <p:pic>
        <p:nvPicPr>
          <p:cNvPr id="14" name="animal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54482" r="68075" b="5427"/>
          <a:stretch/>
        </p:blipFill>
        <p:spPr>
          <a:xfrm>
            <a:off x="8360039" y="0"/>
            <a:ext cx="3569917" cy="2749463"/>
          </a:xfrm>
          <a:prstGeom prst="rect">
            <a:avLst/>
          </a:prstGeom>
        </p:spPr>
      </p:pic>
      <p:pic>
        <p:nvPicPr>
          <p:cNvPr id="15" name="animal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9" t="59081" r="4485" b="6946"/>
          <a:stretch/>
        </p:blipFill>
        <p:spPr>
          <a:xfrm>
            <a:off x="4162097" y="130982"/>
            <a:ext cx="3334730" cy="2329841"/>
          </a:xfrm>
          <a:prstGeom prst="rect">
            <a:avLst/>
          </a:prstGeom>
        </p:spPr>
      </p:pic>
      <p:pic>
        <p:nvPicPr>
          <p:cNvPr id="16" name="animal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54942" r="36866" b="4967"/>
          <a:stretch/>
        </p:blipFill>
        <p:spPr>
          <a:xfrm>
            <a:off x="105753" y="4029708"/>
            <a:ext cx="3569917" cy="2749463"/>
          </a:xfrm>
          <a:prstGeom prst="rect">
            <a:avLst/>
          </a:prstGeom>
        </p:spPr>
      </p:pic>
      <p:pic>
        <p:nvPicPr>
          <p:cNvPr id="17" name="animal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9" t="1932" r="4225" b="59907"/>
          <a:stretch/>
        </p:blipFill>
        <p:spPr>
          <a:xfrm>
            <a:off x="8410726" y="4240923"/>
            <a:ext cx="3569917" cy="2617077"/>
          </a:xfrm>
          <a:prstGeom prst="rect">
            <a:avLst/>
          </a:prstGeom>
        </p:spPr>
      </p:pic>
      <p:pic>
        <p:nvPicPr>
          <p:cNvPr id="5" name="car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8157962" y="25253"/>
            <a:ext cx="3474234" cy="3101584"/>
          </a:xfrm>
          <a:prstGeom prst="rect">
            <a:avLst/>
          </a:prstGeom>
        </p:spPr>
      </p:pic>
      <p:pic>
        <p:nvPicPr>
          <p:cNvPr id="18" name="animal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9" t="1149" r="4225" b="59910"/>
          <a:stretch/>
        </p:blipFill>
        <p:spPr>
          <a:xfrm>
            <a:off x="-19878" y="0"/>
            <a:ext cx="3569917" cy="2670635"/>
          </a:xfrm>
          <a:prstGeom prst="rect">
            <a:avLst/>
          </a:prstGeom>
        </p:spPr>
      </p:pic>
      <p:pic>
        <p:nvPicPr>
          <p:cNvPr id="19" name="car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-85324" y="59588"/>
            <a:ext cx="3474234" cy="3101584"/>
          </a:xfrm>
          <a:prstGeom prst="rect">
            <a:avLst/>
          </a:prstGeom>
        </p:spPr>
      </p:pic>
      <p:pic>
        <p:nvPicPr>
          <p:cNvPr id="20" name="car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4092345" y="3756414"/>
            <a:ext cx="3474234" cy="3101584"/>
          </a:xfrm>
          <a:prstGeom prst="rect">
            <a:avLst/>
          </a:prstGeom>
        </p:spPr>
      </p:pic>
      <p:pic>
        <p:nvPicPr>
          <p:cNvPr id="21" name="car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-29682" y="3539171"/>
            <a:ext cx="3629279" cy="3240000"/>
          </a:xfrm>
          <a:prstGeom prst="rect">
            <a:avLst/>
          </a:prstGeom>
        </p:spPr>
      </p:pic>
      <p:pic>
        <p:nvPicPr>
          <p:cNvPr id="22" name="car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3820516" y="0"/>
            <a:ext cx="3474234" cy="3101584"/>
          </a:xfrm>
          <a:prstGeom prst="rect">
            <a:avLst/>
          </a:prstGeom>
        </p:spPr>
      </p:pic>
      <p:pic>
        <p:nvPicPr>
          <p:cNvPr id="23" name="car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922" r="68816" b="51852"/>
          <a:stretch/>
        </p:blipFill>
        <p:spPr>
          <a:xfrm>
            <a:off x="8245291" y="3756414"/>
            <a:ext cx="3474234" cy="31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ID:2386  Nombre: Ana lucia Salvatierra  Grado: 4to computación.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ID:2386  Nombre: Ana lucia Salvatierra  Grado: 4to computación.</dc:title>
  <dc:creator>GNet</dc:creator>
  <cp:lastModifiedBy>GNet</cp:lastModifiedBy>
  <cp:revision>8</cp:revision>
  <dcterms:created xsi:type="dcterms:W3CDTF">2025-11-05T15:56:28Z</dcterms:created>
  <dcterms:modified xsi:type="dcterms:W3CDTF">2025-11-05T17:01:26Z</dcterms:modified>
</cp:coreProperties>
</file>