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6077-E6EA-4848-809E-BB80A0D02C6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DAB-4733-47BF-8AEB-A7677C9C67E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5023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6077-E6EA-4848-809E-BB80A0D02C6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DAB-4733-47BF-8AEB-A7677C9C67E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7331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6077-E6EA-4848-809E-BB80A0D02C6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DAB-4733-47BF-8AEB-A7677C9C67E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33882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6077-E6EA-4848-809E-BB80A0D02C6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DAB-4733-47BF-8AEB-A7677C9C67EE}" type="slidenum">
              <a:rPr lang="es-GT" smtClean="0"/>
              <a:t>‹Nº›</a:t>
            </a:fld>
            <a:endParaRPr lang="es-G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1789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6077-E6EA-4848-809E-BB80A0D02C6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DAB-4733-47BF-8AEB-A7677C9C67E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1323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6077-E6EA-4848-809E-BB80A0D02C6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DAB-4733-47BF-8AEB-A7677C9C67E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99489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6077-E6EA-4848-809E-BB80A0D02C6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DAB-4733-47BF-8AEB-A7677C9C67E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29119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6077-E6EA-4848-809E-BB80A0D02C6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DAB-4733-47BF-8AEB-A7677C9C67E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56926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6077-E6EA-4848-809E-BB80A0D02C6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DAB-4733-47BF-8AEB-A7677C9C67E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827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6077-E6EA-4848-809E-BB80A0D02C6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DAB-4733-47BF-8AEB-A7677C9C67E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6692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6077-E6EA-4848-809E-BB80A0D02C6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DAB-4733-47BF-8AEB-A7677C9C67E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4176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6077-E6EA-4848-809E-BB80A0D02C6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DAB-4733-47BF-8AEB-A7677C9C67E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9874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6077-E6EA-4848-809E-BB80A0D02C6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DAB-4733-47BF-8AEB-A7677C9C67E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767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6077-E6EA-4848-809E-BB80A0D02C6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DAB-4733-47BF-8AEB-A7677C9C67E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2381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6077-E6EA-4848-809E-BB80A0D02C6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DAB-4733-47BF-8AEB-A7677C9C67E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2118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6077-E6EA-4848-809E-BB80A0D02C6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DAB-4733-47BF-8AEB-A7677C9C67E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1129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6077-E6EA-4848-809E-BB80A0D02C6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0DAB-4733-47BF-8AEB-A7677C9C67E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1994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63E6077-E6EA-4848-809E-BB80A0D02C6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0DAB-4733-47BF-8AEB-A7677C9C67E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273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-48098"/>
            <a:ext cx="12192000" cy="67389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485" y="1740316"/>
            <a:ext cx="2996565" cy="473497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8" b="99455" l="9771" r="100000">
                        <a14:foregroundMark x1="36690" y1="14606" x2="36690" y2="14606"/>
                        <a14:foregroundMark x1="38185" y1="12545" x2="38185" y2="12545"/>
                        <a14:foregroundMark x1="49053" y1="5636" x2="49053" y2="5636"/>
                        <a14:foregroundMark x1="54237" y1="91152" x2="53938" y2="92727"/>
                        <a14:foregroundMark x1="53938" y1="90364" x2="52941" y2="99455"/>
                        <a14:foregroundMark x1="43370" y1="12545" x2="43370" y2="12545"/>
                        <a14:foregroundMark x1="43370" y1="12545" x2="43370" y2="12545"/>
                        <a14:foregroundMark x1="41874" y1="11636" x2="41874" y2="11636"/>
                        <a14:foregroundMark x1="41874" y1="11636" x2="41874" y2="11636"/>
                        <a14:foregroundMark x1="41874" y1="11636" x2="41874" y2="11636"/>
                        <a14:foregroundMark x1="41874" y1="11636" x2="41874" y2="11636"/>
                        <a14:foregroundMark x1="41874" y1="11636" x2="41874" y2="11636"/>
                        <a14:foregroundMark x1="41874" y1="11636" x2="41874" y2="11636"/>
                        <a14:foregroundMark x1="41874" y1="11636" x2="41874" y2="11636"/>
                        <a14:foregroundMark x1="41874" y1="11636" x2="41874" y2="11636"/>
                        <a14:foregroundMark x1="41874" y1="11636" x2="41874" y2="11636"/>
                        <a14:foregroundMark x1="41874" y1="11636" x2="41874" y2="11636"/>
                        <a14:foregroundMark x1="41874" y1="11636" x2="41874" y2="11636"/>
                        <a14:foregroundMark x1="41874" y1="11636" x2="41874" y2="11636"/>
                        <a14:foregroundMark x1="41874" y1="11636" x2="41874" y2="11636"/>
                        <a14:foregroundMark x1="41874" y1="11636" x2="41874" y2="11636"/>
                        <a14:foregroundMark x1="41874" y1="11636" x2="41874" y2="11636"/>
                        <a14:foregroundMark x1="41874" y1="11636" x2="41874" y2="11636"/>
                        <a14:foregroundMark x1="41874" y1="11636" x2="41874" y2="11636"/>
                        <a14:foregroundMark x1="25823" y1="10182" x2="25823" y2="10182"/>
                        <a14:foregroundMark x1="25823" y1="10182" x2="25823" y2="10182"/>
                        <a14:foregroundMark x1="25823" y1="10182" x2="25823" y2="10182"/>
                        <a14:foregroundMark x1="43370" y1="10848" x2="43370" y2="10848"/>
                        <a14:foregroundMark x1="43370" y1="10848" x2="43370" y2="10848"/>
                        <a14:foregroundMark x1="43370" y1="10848" x2="43370" y2="10848"/>
                        <a14:foregroundMark x1="43370" y1="10848" x2="43370" y2="10848"/>
                        <a14:foregroundMark x1="43370" y1="10848" x2="43370" y2="10848"/>
                        <a14:foregroundMark x1="39980" y1="15515" x2="39282" y2="16606"/>
                        <a14:foregroundMark x1="39282" y1="16606" x2="39282" y2="16606"/>
                        <a14:foregroundMark x1="39282" y1="13152" x2="39282" y2="13152"/>
                        <a14:foregroundMark x1="39282" y1="13152" x2="39282" y2="13152"/>
                        <a14:foregroundMark x1="39282" y1="13152" x2="39282" y2="13152"/>
                        <a14:foregroundMark x1="39282" y1="13152" x2="39282" y2="13152"/>
                        <a14:foregroundMark x1="39282" y1="13152" x2="39282" y2="13152"/>
                        <a14:foregroundMark x1="39282" y1="13152" x2="39282" y2="13152"/>
                        <a14:foregroundMark x1="39282" y1="13152" x2="39282" y2="13152"/>
                        <a14:foregroundMark x1="39282" y1="13152" x2="39282" y2="13152"/>
                        <a14:foregroundMark x1="39282" y1="13152" x2="39282" y2="13152"/>
                        <a14:foregroundMark x1="37488" y1="12848" x2="37488" y2="12848"/>
                        <a14:foregroundMark x1="37488" y1="12848" x2="37488" y2="12848"/>
                        <a14:foregroundMark x1="37488" y1="12848" x2="37488" y2="12848"/>
                        <a14:foregroundMark x1="37488" y1="12848" x2="37488" y2="12848"/>
                        <a14:foregroundMark x1="37488" y1="12848" x2="37488" y2="12848"/>
                        <a14:foregroundMark x1="37687" y1="12848" x2="37687" y2="12848"/>
                        <a14:foregroundMark x1="37687" y1="12848" x2="37687" y2="12848"/>
                        <a14:foregroundMark x1="37687" y1="12848" x2="37687" y2="12848"/>
                        <a14:foregroundMark x1="37687" y1="12848" x2="37687" y2="12848"/>
                        <a14:foregroundMark x1="39282" y1="12242" x2="39282" y2="12242"/>
                        <a14:foregroundMark x1="50050" y1="12364" x2="50050" y2="12364"/>
                        <a14:foregroundMark x1="50050" y1="12364" x2="46959" y2="12364"/>
                        <a14:foregroundMark x1="48554" y1="12242" x2="48554" y2="12242"/>
                        <a14:foregroundMark x1="48554" y1="12242" x2="48554" y2="12242"/>
                        <a14:foregroundMark x1="48554" y1="12242" x2="48554" y2="12242"/>
                        <a14:foregroundMark x1="48554" y1="12242" x2="48554" y2="12242"/>
                        <a14:foregroundMark x1="48554" y1="12242" x2="48554" y2="12242"/>
                        <a14:foregroundMark x1="48554" y1="12242" x2="48554" y2="12242"/>
                        <a14:foregroundMark x1="48554" y1="12061" x2="48554" y2="12061"/>
                        <a14:foregroundMark x1="48554" y1="12061" x2="48554" y2="12061"/>
                        <a14:foregroundMark x1="48554" y1="12061" x2="48554" y2="12061"/>
                        <a14:foregroundMark x1="48554" y1="12061" x2="48554" y2="12061"/>
                        <a14:foregroundMark x1="48554" y1="12061" x2="48554" y2="12061"/>
                        <a14:foregroundMark x1="48554" y1="12061" x2="48554" y2="12061"/>
                        <a14:foregroundMark x1="48554" y1="12061" x2="48554" y2="12061"/>
                        <a14:foregroundMark x1="48554" y1="12061" x2="48554" y2="12061"/>
                        <a14:foregroundMark x1="48554" y1="12061" x2="48554" y2="12061"/>
                        <a14:foregroundMark x1="48554" y1="12061" x2="48554" y2="12061"/>
                        <a14:foregroundMark x1="48554" y1="12061" x2="48554" y2="12061"/>
                        <a14:foregroundMark x1="48554" y1="12061" x2="48554" y2="12061"/>
                        <a14:foregroundMark x1="48554" y1="12061" x2="48554" y2="12061"/>
                        <a14:foregroundMark x1="48554" y1="12061" x2="48554" y2="12061"/>
                        <a14:foregroundMark x1="48554" y1="12061" x2="48554" y2="12061"/>
                        <a14:foregroundMark x1="48554" y1="12061" x2="48554" y2="12061"/>
                        <a14:foregroundMark x1="48554" y1="12061" x2="48554" y2="12061"/>
                        <a14:foregroundMark x1="48554" y1="12061" x2="48554" y2="12061"/>
                        <a14:foregroundMark x1="49053" y1="6303" x2="49551" y2="788"/>
                        <a14:foregroundMark x1="49551" y1="5333" x2="49352" y2="3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3" y="1740316"/>
            <a:ext cx="3420932" cy="4734979"/>
          </a:xfrm>
          <a:prstGeom prst="rect">
            <a:avLst/>
          </a:prstGeom>
        </p:spPr>
      </p:pic>
      <p:sp>
        <p:nvSpPr>
          <p:cNvPr id="11" name="Llamada de nube 10"/>
          <p:cNvSpPr/>
          <p:nvPr/>
        </p:nvSpPr>
        <p:spPr>
          <a:xfrm>
            <a:off x="8384372" y="411475"/>
            <a:ext cx="1527586" cy="1020004"/>
          </a:xfrm>
          <a:prstGeom prst="cloudCallout">
            <a:avLst>
              <a:gd name="adj1" fmla="val -53932"/>
              <a:gd name="adj2" fmla="val 99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TE AMO VICTOR</a:t>
            </a:r>
            <a:endParaRPr lang="es-GT" dirty="0"/>
          </a:p>
        </p:txBody>
      </p:sp>
      <p:sp>
        <p:nvSpPr>
          <p:cNvPr id="12" name="Llamada de nube 11"/>
          <p:cNvSpPr/>
          <p:nvPr/>
        </p:nvSpPr>
        <p:spPr>
          <a:xfrm flipH="1">
            <a:off x="1969873" y="600005"/>
            <a:ext cx="1999103" cy="1140311"/>
          </a:xfrm>
          <a:prstGeom prst="cloudCallout">
            <a:avLst>
              <a:gd name="adj1" fmla="val -43386"/>
              <a:gd name="adj2" fmla="val 101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TU NO  ENTIENDES</a:t>
            </a:r>
            <a:endParaRPr lang="es-GT" dirty="0"/>
          </a:p>
        </p:txBody>
      </p:sp>
      <p:sp>
        <p:nvSpPr>
          <p:cNvPr id="13" name="Llamada de nube 12"/>
          <p:cNvSpPr/>
          <p:nvPr/>
        </p:nvSpPr>
        <p:spPr>
          <a:xfrm flipH="1">
            <a:off x="5219269" y="419810"/>
            <a:ext cx="1825216" cy="1371690"/>
          </a:xfrm>
          <a:prstGeom prst="cloudCallout">
            <a:avLst>
              <a:gd name="adj1" fmla="val -25028"/>
              <a:gd name="adj2" fmla="val 99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PERO NO ERES MIO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72979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6.25E-7 0.00023 C 0.00846 0.00047 0.01706 0.00209 0.02552 0.00162 C 0.02799 0.00139 0.03034 -0.00023 0.03255 -0.00162 C 0.04857 -0.01111 0.02852 0.00047 0.04232 -0.00625 C 0.04414 -0.00717 0.0457 -0.00879 0.04753 -0.00926 C 0.04909 -0.00995 0.05052 -0.01018 0.05195 -0.01088 C 0.05286 -0.01134 0.05378 -0.01227 0.05469 -0.0125 C 0.05729 -0.01319 0.0599 -0.01342 0.06263 -0.01412 C 0.06432 -0.01458 0.06615 -0.01528 0.06784 -0.01574 C 0.07018 -0.0162 0.07253 -0.01666 0.075 -0.01713 C 0.08086 -0.0199 0.08047 -0.0199 0.08906 -0.02199 C 0.09193 -0.02268 0.09492 -0.02268 0.09792 -0.02361 C 0.10143 -0.0243 0.10495 -0.025 0.10846 -0.02662 C 0.11081 -0.02778 0.11315 -0.02916 0.11549 -0.02986 C 0.12591 -0.03287 0.11641 -0.02986 0.12435 -0.03287 C 0.12578 -0.03356 0.12734 -0.03379 0.12878 -0.03449 C 0.12969 -0.03495 0.13047 -0.03565 0.13138 -0.03611 C 0.13268 -0.0368 0.1362 -0.03796 0.13763 -0.03912 C 0.13854 -0.04004 0.13919 -0.04166 0.14023 -0.04236 C 0.14258 -0.04375 0.14505 -0.04421 0.14727 -0.04537 C 0.15482 -0.05 0.15078 -0.04815 0.15963 -0.05023 C 0.16562 -0.0537 0.16406 -0.05046 0.16588 -0.05648 L 0.16758 -0.0581 C 0.17018 -0.0574 0.17292 -0.05764 0.17552 -0.05648 C 0.17656 -0.05602 0.17721 -0.05416 0.17812 -0.05324 C 0.17956 -0.05208 0.18112 -0.05115 0.18255 -0.05023 C 0.18346 -0.04953 0.18437 -0.0493 0.18529 -0.04861 C 0.1888 -0.04537 0.18698 -0.04629 0.18971 -0.04236 C 0.19049 -0.0412 0.19141 -0.04004 0.19232 -0.03912 C 0.1931 -0.03842 0.19414 -0.03842 0.19492 -0.03773 C 0.19596 -0.0368 0.19661 -0.03518 0.19766 -0.03449 C 0.20625 -0.02778 0.19583 -0.03865 0.20469 -0.02986 C 0.21471 -0.01944 0.19896 -0.03495 0.2099 -0.02199 C 0.21068 -0.02106 0.21172 -0.02083 0.21263 -0.02037 C 0.21588 -0.0118 0.21263 -0.01898 0.21706 -0.0125 C 0.21797 -0.01111 0.21875 -0.00926 0.21966 -0.00787 C 0.22044 -0.00648 0.22148 -0.00578 0.22227 -0.00463 C 0.22292 -0.0037 0.22344 -0.00254 0.22409 -0.00162 C 0.22656 0.00185 0.22656 0.00162 0.22943 0.00324 C 0.23242 0.0088 0.22982 0.0051 0.23555 0.00787 C 0.23737 0.0088 0.23906 0.01019 0.24088 0.01111 C 0.24622 0.01343 0.24323 0.01181 0.24961 0.01574 C 0.25052 0.01621 0.25143 0.0169 0.25234 0.01736 C 0.26211 0.02084 0.25833 0.01875 0.2638 0.02199 C 0.26432 0.02315 0.26471 0.025 0.26549 0.02523 C 0.26602 0.02523 0.27096 0.02269 0.27174 0.02199 C 0.27266 0.02107 0.27435 0.01898 0.27435 0.01922 L 0.27617 -0.06111 L 0.27708 -0.07361 L 0.27708 -0.07338 L 0.27708 -0.07361 L 0.26732 0.03611 L 0.26029 0.04097 L 0.27617 0.02986 L 0.27617 0.0301 " pathEditMode="relative" rAng="0" ptsTypes="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1.04167E-6 0.00023 L -0.00716 0.00463 C -0.06758 0.04306 -0.15586 0.00787 -0.20026 0.00787 L -0.13945 -0.09884 C -0.13711 -0.09629 -0.1345 -0.09444 -0.13242 -0.0912 C -0.13164 -0.09004 -0.1319 -0.08796 -0.13151 -0.08634 C -0.13099 -0.08426 -0.13021 -0.0824 -0.12969 -0.08009 C -0.1293 -0.07801 -0.12917 -0.07592 -0.12891 -0.07384 C -0.12864 -0.07222 -0.12825 -0.07083 -0.12799 -0.06921 C -0.1276 -0.06643 -0.12747 -0.06389 -0.12708 -0.06134 C -0.12682 -0.05972 -0.12643 -0.0581 -0.12617 -0.05648 C -0.12591 -0.0544 -0.12578 -0.05231 -0.12539 -0.05023 C -0.12487 -0.04861 -0.12409 -0.04722 -0.12357 -0.0456 C -0.12292 -0.04352 -0.12266 -0.0412 -0.12174 -0.03935 C -0.12174 -0.03912 -0.11575 -0.02847 -0.11471 -0.02685 C -0.11419 -0.02569 -0.11354 -0.02477 -0.11302 -0.02361 C -0.11211 -0.02153 -0.11133 -0.01921 -0.11029 -0.01736 C -0.10833 -0.01319 -0.10716 -0.01018 -0.10417 -0.00949 C -0.10273 -0.00926 -0.10117 -0.00949 -0.09974 -0.00949 L -0.11029 -0.04398 " pathEditMode="relative" rAng="0" ptsTypes="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3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3341" y="2893806"/>
            <a:ext cx="9151172" cy="247722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ID:2386</a:t>
            </a:r>
            <a:br>
              <a:rPr lang="es-ES" dirty="0" smtClean="0"/>
            </a:br>
            <a:r>
              <a:rPr lang="es-ES" dirty="0" smtClean="0"/>
              <a:t>Nombre : lucia Salvatierra</a:t>
            </a:r>
            <a:br>
              <a:rPr lang="es-ES" dirty="0" smtClean="0"/>
            </a:br>
            <a:r>
              <a:rPr lang="es-ES" dirty="0" smtClean="0"/>
              <a:t>grado : 4to computación.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2614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</TotalTime>
  <Words>11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Ion</vt:lpstr>
      <vt:lpstr>Presentación de PowerPoint</vt:lpstr>
      <vt:lpstr>ID:2386 Nombre : lucia Salvatierra grado : 4to computación.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GNet</dc:creator>
  <cp:lastModifiedBy>GNet</cp:lastModifiedBy>
  <cp:revision>5</cp:revision>
  <dcterms:created xsi:type="dcterms:W3CDTF">2025-11-03T16:03:47Z</dcterms:created>
  <dcterms:modified xsi:type="dcterms:W3CDTF">2025-11-03T16:40:35Z</dcterms:modified>
</cp:coreProperties>
</file>