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85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798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40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01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84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538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929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386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468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659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768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25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818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759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47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65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CCDE-6978-4CAA-90C3-2F6475B190F2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FBE7DE-29A2-49EC-8C06-735EB3BBFF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53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99970" y="1473799"/>
            <a:ext cx="8915399" cy="307668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ID:2386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Nombre : Lucia Salvatierra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Grado : 4to computación.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672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638" y="0"/>
            <a:ext cx="12385638" cy="72667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94" y="4231379"/>
            <a:ext cx="1280161" cy="21963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63" r="89974">
                        <a14:foregroundMark x1="44855" y1="20462" x2="44855" y2="20462"/>
                        <a14:foregroundMark x1="46086" y1="21308" x2="46086" y2="21308"/>
                        <a14:foregroundMark x1="62181" y1="13154" x2="62181" y2="13154"/>
                        <a14:foregroundMark x1="43008" y1="19923" x2="43008" y2="1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20" y="2432123"/>
            <a:ext cx="3465576" cy="3285565"/>
          </a:xfrm>
          <a:prstGeom prst="rect">
            <a:avLst/>
          </a:prstGeom>
        </p:spPr>
      </p:pic>
      <p:sp>
        <p:nvSpPr>
          <p:cNvPr id="19" name="Llamada de nube 18"/>
          <p:cNvSpPr/>
          <p:nvPr/>
        </p:nvSpPr>
        <p:spPr>
          <a:xfrm flipH="1">
            <a:off x="7541111" y="3766111"/>
            <a:ext cx="1861069" cy="930535"/>
          </a:xfrm>
          <a:prstGeom prst="cloudCallout">
            <a:avLst>
              <a:gd name="adj1" fmla="val -31396"/>
              <a:gd name="adj2" fmla="val 101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Te voy a devorar</a:t>
            </a:r>
            <a:endParaRPr lang="es-GT" dirty="0">
              <a:solidFill>
                <a:schemeClr val="tx1"/>
              </a:solidFill>
            </a:endParaRPr>
          </a:p>
        </p:txBody>
      </p:sp>
      <p:sp>
        <p:nvSpPr>
          <p:cNvPr id="20" name="Llamada de nube 19"/>
          <p:cNvSpPr/>
          <p:nvPr/>
        </p:nvSpPr>
        <p:spPr>
          <a:xfrm>
            <a:off x="2302139" y="3195956"/>
            <a:ext cx="2743196" cy="1140309"/>
          </a:xfrm>
          <a:prstGeom prst="cloudCallout">
            <a:avLst>
              <a:gd name="adj1" fmla="val -33152"/>
              <a:gd name="adj2" fmla="val 108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!Si! Le voy a llevar galletas a mi abuela</a:t>
            </a:r>
            <a:endParaRPr lang="es-G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8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0.00023 C 0.003 0.00209 0.00612 0.00324 0.00886 0.00625 C 0.01068 0.00811 0.01185 0.01135 0.01329 0.01412 L 0.01511 0.01713 C 0.01563 0.01922 0.01602 0.02153 0.0168 0.02338 C 0.01836 0.02686 0.02071 0.02917 0.02214 0.03287 C 0.02266 0.03449 0.02305 0.03635 0.02383 0.0375 C 0.02631 0.04121 0.0293 0.04352 0.03178 0.04699 C 0.03321 0.04885 0.03972 0.05764 0.04063 0.05787 C 0.04245 0.05857 0.04414 0.0588 0.04597 0.05949 C 0.05144 0.06158 0.05313 0.0632 0.05834 0.06412 C 0.06237 0.06505 0.06654 0.06528 0.07071 0.06574 L 0.07592 0.06736 C 0.0767 0.07014 0.07448 0.07315 0.07331 0.07523 C 0.07175 0.07778 0.0698 0.07963 0.06797 0.08148 C 0.06003 0.08936 0.06159 0.0882 0.0556 0.09098 C 0.05222 0.09699 0.05586 0.09144 0.05118 0.09561 C 0.05026 0.09653 0.04948 0.09792 0.04857 0.09885 C 0.04362 0.10371 0.04649 0.09954 0.04323 0.1051 C 0.03099 0.10394 0.01849 0.10371 0.00625 0.10186 C 0.00443 0.10162 0.00092 0.09885 0.00092 0.09908 C -0.00039 0.09885 -0.01862 0.10116 -0.02109 0.10186 C -0.02291 0.10255 -0.02461 0.10394 -0.02643 0.1051 C -0.02734 0.10556 -0.02825 0.10579 -0.02903 0.10648 C -0.03203 0.10926 -0.03242 0.10996 -0.03528 0.11135 C -0.03789 0.1125 -0.04362 0.11505 -0.04674 0.11598 C -0.04908 0.11667 -0.05143 0.11713 -0.05377 0.1176 C -0.05963 0.12176 -0.05859 0.12153 -0.06614 0.12385 C -0.06849 0.12454 -0.07083 0.12454 -0.07317 0.12547 C -0.07565 0.12616 -0.0802 0.12848 -0.0802 0.12871 C -0.08151 0.12963 -0.08255 0.13079 -0.08385 0.13172 C -0.08489 0.13241 -0.08619 0.13241 -0.08737 0.13334 C -0.08802 0.13403 -0.08841 0.13542 -0.08906 0.13635 C -0.09375 0.14329 -0.09127 0.13936 -0.09609 0.14422 C -0.09713 0.14514 -0.09778 0.14676 -0.09882 0.14746 C -0.10182 0.14954 -0.10729 0.15093 -0.11028 0.15371 C -0.11302 0.15625 -0.11692 0.15926 -0.11914 0.16297 C -0.11992 0.16459 -0.12083 0.16644 -0.12174 0.16783 C -0.12252 0.16898 -0.12356 0.16968 -0.12434 0.17084 C -0.12434 0.17107 -0.12786 0.17709 -0.12786 0.17732 " pathEditMode="relative" rAng="0" ptsTypes="AAAAAAAAAAAAAAAAAAAAAAAAAAAAAAAAAAAAAAAAA">
                                      <p:cBhvr>
                                        <p:cTn id="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77778E-6 L 2.91667E-6 7.77778E-6 C -0.00105 0.00186 -0.00586 0.01088 -0.00716 0.01551 C -0.00756 0.01713 -0.00756 0.01876 -0.00795 0.02038 C -0.00873 0.02292 -0.00977 0.02547 -0.01068 0.02801 C -0.01276 0.03496 -0.01485 0.04167 -0.0168 0.04862 C -0.0198 0.05926 -0.0181 0.05556 -0.02123 0.06112 C -0.02214 0.06482 -0.02279 0.06852 -0.02383 0.072 C -0.02865 0.08751 -0.02461 0.072 -0.02826 0.08149 C -0.03047 0.08704 -0.03308 0.09237 -0.03451 0.09862 C -0.03529 0.10278 -0.03594 0.10718 -0.03711 0.11135 C -0.03776 0.11366 -0.03907 0.11528 -0.03972 0.1176 C -0.04089 0.12107 -0.04167 0.12477 -0.04245 0.12848 C -0.04336 0.13288 -0.04453 0.13936 -0.04506 0.14422 C -0.04545 0.14723 -0.04545 0.15047 -0.04597 0.15371 C -0.04766 0.16482 -0.04805 0.15857 -0.04948 0.17084 C -0.05 0.17501 -0.05078 0.18473 -0.05209 0.1882 L -0.05391 0.19283 C -0.05417 0.19491 -0.05443 0.197 -0.05482 0.19908 C -0.0556 0.20394 -0.05677 0.20834 -0.05743 0.2132 C -0.0586 0.2213 -0.05756 0.2176 -0.06003 0.22408 C -0.06029 0.22639 -0.06068 0.22825 -0.06094 0.23056 C -0.06185 0.23774 -0.06159 0.23797 -0.06276 0.24468 C -0.06289 0.24607 -0.06328 0.24769 -0.06355 0.24931 C -0.06394 0.25232 -0.06407 0.25556 -0.06446 0.2588 C -0.06472 0.26042 -0.06511 0.26181 -0.06537 0.26343 C -0.06563 0.26551 -0.06589 0.2676 -0.06628 0.26968 C -0.0668 0.27292 -0.06745 0.27593 -0.06797 0.27917 C -0.06836 0.28172 -0.06849 0.28426 -0.06888 0.28704 C -0.0694 0.29121 -0.07058 0.29954 -0.07058 0.29954 C -0.06888 0.33126 -0.07279 0.30672 -0.06628 0.31829 C -0.06146 0.32663 -0.0698 0.32038 -0.06276 0.32454 C -0.0599 0.32963 -0.06133 0.32917 -0.05912 0.32917 " pathEditMode="relative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16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Espiral</vt:lpstr>
      <vt:lpstr>ID:2386  Nombre : Lucia Salvatierra  Grado : 4to computación.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 : 2386 Nombre : Lucia Salvaierra. Grado: 4to computación.</dc:title>
  <dc:creator>GNet</dc:creator>
  <cp:lastModifiedBy>GNet</cp:lastModifiedBy>
  <cp:revision>9</cp:revision>
  <dcterms:created xsi:type="dcterms:W3CDTF">2025-11-03T16:48:32Z</dcterms:created>
  <dcterms:modified xsi:type="dcterms:W3CDTF">2025-11-03T18:05:03Z</dcterms:modified>
</cp:coreProperties>
</file>