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969339C-D34E-4962-80BE-64B274D66068}" type="datetimeFigureOut">
              <a:rPr lang="es-GT" smtClean="0"/>
              <a:t>5/11/2025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B3F8270-1541-4FB2-9712-28455986DE0E}" type="slidenum">
              <a:rPr lang="es-GT" smtClean="0"/>
              <a:t>‹Nº›</a:t>
            </a:fld>
            <a:endParaRPr lang="es-G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380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9339C-D34E-4962-80BE-64B274D66068}" type="datetimeFigureOut">
              <a:rPr lang="es-GT" smtClean="0"/>
              <a:t>5/11/2025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8270-1541-4FB2-9712-28455986DE0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72797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9339C-D34E-4962-80BE-64B274D66068}" type="datetimeFigureOut">
              <a:rPr lang="es-GT" smtClean="0"/>
              <a:t>5/11/2025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8270-1541-4FB2-9712-28455986DE0E}" type="slidenum">
              <a:rPr lang="es-GT" smtClean="0"/>
              <a:t>‹Nº›</a:t>
            </a:fld>
            <a:endParaRPr lang="es-G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617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9339C-D34E-4962-80BE-64B274D66068}" type="datetimeFigureOut">
              <a:rPr lang="es-GT" smtClean="0"/>
              <a:t>5/11/2025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8270-1541-4FB2-9712-28455986DE0E}" type="slidenum">
              <a:rPr lang="es-GT" smtClean="0"/>
              <a:t>‹Nº›</a:t>
            </a:fld>
            <a:endParaRPr lang="es-G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574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9339C-D34E-4962-80BE-64B274D66068}" type="datetimeFigureOut">
              <a:rPr lang="es-GT" smtClean="0"/>
              <a:t>5/11/2025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8270-1541-4FB2-9712-28455986DE0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83864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9339C-D34E-4962-80BE-64B274D66068}" type="datetimeFigureOut">
              <a:rPr lang="es-GT" smtClean="0"/>
              <a:t>5/11/2025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8270-1541-4FB2-9712-28455986DE0E}" type="slidenum">
              <a:rPr lang="es-GT" smtClean="0"/>
              <a:t>‹Nº›</a:t>
            </a:fld>
            <a:endParaRPr lang="es-G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1272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9339C-D34E-4962-80BE-64B274D66068}" type="datetimeFigureOut">
              <a:rPr lang="es-GT" smtClean="0"/>
              <a:t>5/11/2025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8270-1541-4FB2-9712-28455986DE0E}" type="slidenum">
              <a:rPr lang="es-GT" smtClean="0"/>
              <a:t>‹Nº›</a:t>
            </a:fld>
            <a:endParaRPr lang="es-G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670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9339C-D34E-4962-80BE-64B274D66068}" type="datetimeFigureOut">
              <a:rPr lang="es-GT" smtClean="0"/>
              <a:t>5/11/2025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8270-1541-4FB2-9712-28455986DE0E}" type="slidenum">
              <a:rPr lang="es-GT" smtClean="0"/>
              <a:t>‹Nº›</a:t>
            </a:fld>
            <a:endParaRPr lang="es-G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244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9339C-D34E-4962-80BE-64B274D66068}" type="datetimeFigureOut">
              <a:rPr lang="es-GT" smtClean="0"/>
              <a:t>5/11/2025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8270-1541-4FB2-9712-28455986DE0E}" type="slidenum">
              <a:rPr lang="es-GT" smtClean="0"/>
              <a:t>‹Nº›</a:t>
            </a:fld>
            <a:endParaRPr lang="es-G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0119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9339C-D34E-4962-80BE-64B274D66068}" type="datetimeFigureOut">
              <a:rPr lang="es-GT" smtClean="0"/>
              <a:t>5/11/2025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8270-1541-4FB2-9712-28455986DE0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33341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9339C-D34E-4962-80BE-64B274D66068}" type="datetimeFigureOut">
              <a:rPr lang="es-GT" smtClean="0"/>
              <a:t>5/11/2025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8270-1541-4FB2-9712-28455986DE0E}" type="slidenum">
              <a:rPr lang="es-GT" smtClean="0"/>
              <a:t>‹Nº›</a:t>
            </a:fld>
            <a:endParaRPr lang="es-G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030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9339C-D34E-4962-80BE-64B274D66068}" type="datetimeFigureOut">
              <a:rPr lang="es-GT" smtClean="0"/>
              <a:t>5/11/2025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8270-1541-4FB2-9712-28455986DE0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9841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9339C-D34E-4962-80BE-64B274D66068}" type="datetimeFigureOut">
              <a:rPr lang="es-GT" smtClean="0"/>
              <a:t>5/11/2025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8270-1541-4FB2-9712-28455986DE0E}" type="slidenum">
              <a:rPr lang="es-GT" smtClean="0"/>
              <a:t>‹Nº›</a:t>
            </a:fld>
            <a:endParaRPr lang="es-G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931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9339C-D34E-4962-80BE-64B274D66068}" type="datetimeFigureOut">
              <a:rPr lang="es-GT" smtClean="0"/>
              <a:t>5/11/2025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8270-1541-4FB2-9712-28455986DE0E}" type="slidenum">
              <a:rPr lang="es-GT" smtClean="0"/>
              <a:t>‹Nº›</a:t>
            </a:fld>
            <a:endParaRPr lang="es-G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863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9339C-D34E-4962-80BE-64B274D66068}" type="datetimeFigureOut">
              <a:rPr lang="es-GT" smtClean="0"/>
              <a:t>5/11/2025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8270-1541-4FB2-9712-28455986DE0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31793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9339C-D34E-4962-80BE-64B274D66068}" type="datetimeFigureOut">
              <a:rPr lang="es-GT" smtClean="0"/>
              <a:t>5/11/2025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8270-1541-4FB2-9712-28455986DE0E}" type="slidenum">
              <a:rPr lang="es-GT" smtClean="0"/>
              <a:t>‹Nº›</a:t>
            </a:fld>
            <a:endParaRPr lang="es-G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9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9339C-D34E-4962-80BE-64B274D66068}" type="datetimeFigureOut">
              <a:rPr lang="es-GT" smtClean="0"/>
              <a:t>5/11/2025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8270-1541-4FB2-9712-28455986DE0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57744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969339C-D34E-4962-80BE-64B274D66068}" type="datetimeFigureOut">
              <a:rPr lang="es-GT" smtClean="0"/>
              <a:t>5/11/2025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B3F8270-1541-4FB2-9712-28455986DE0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30859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729037"/>
          </a:xfrm>
        </p:spPr>
        <p:txBody>
          <a:bodyPr>
            <a:normAutofit fontScale="90000"/>
          </a:bodyPr>
          <a:lstStyle/>
          <a:p>
            <a:r>
              <a:rPr lang="es-GT" dirty="0" smtClean="0"/>
              <a:t>ID:238 </a:t>
            </a:r>
            <a:br>
              <a:rPr lang="es-GT" dirty="0" smtClean="0"/>
            </a:br>
            <a:r>
              <a:rPr lang="es-GT" dirty="0" smtClean="0"/>
              <a:t/>
            </a:r>
            <a:br>
              <a:rPr lang="es-GT" dirty="0" smtClean="0"/>
            </a:br>
            <a:r>
              <a:rPr lang="es-GT" dirty="0" smtClean="0"/>
              <a:t>Nombre : Ana lucia Salvatierra</a:t>
            </a:r>
            <a:br>
              <a:rPr lang="es-GT" dirty="0" smtClean="0"/>
            </a:br>
            <a:r>
              <a:rPr lang="es-GT" dirty="0" smtClean="0"/>
              <a:t/>
            </a:r>
            <a:br>
              <a:rPr lang="es-GT" dirty="0" smtClean="0"/>
            </a:br>
            <a:r>
              <a:rPr lang="es-GT" dirty="0" smtClean="0"/>
              <a:t>grado : 4to computación.</a:t>
            </a:r>
            <a:br>
              <a:rPr lang="es-GT" dirty="0" smtClean="0"/>
            </a:b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755004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7056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0007600" y="266700"/>
            <a:ext cx="1358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000" b="1" dirty="0" smtClean="0"/>
              <a:t>Casa simple</a:t>
            </a:r>
            <a:endParaRPr lang="es-GT" sz="2000" b="1" dirty="0"/>
          </a:p>
        </p:txBody>
      </p:sp>
    </p:spTree>
    <p:extLst>
      <p:ext uri="{BB962C8B-B14F-4D97-AF65-F5344CB8AC3E}">
        <p14:creationId xmlns:p14="http://schemas.microsoft.com/office/powerpoint/2010/main" val="3159907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0" y="0"/>
            <a:ext cx="12170659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975600" y="584200"/>
            <a:ext cx="2247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000" b="1" dirty="0" smtClean="0"/>
              <a:t>Una casa con </a:t>
            </a:r>
            <a:r>
              <a:rPr lang="es-GT" sz="2000" b="1" dirty="0" err="1" smtClean="0"/>
              <a:t>jardin</a:t>
            </a:r>
            <a:endParaRPr lang="es-GT" sz="2000" b="1" dirty="0"/>
          </a:p>
        </p:txBody>
      </p:sp>
    </p:spTree>
    <p:extLst>
      <p:ext uri="{BB962C8B-B14F-4D97-AF65-F5344CB8AC3E}">
        <p14:creationId xmlns:p14="http://schemas.microsoft.com/office/powerpoint/2010/main" val="281898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810500" y="10287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000" b="1" dirty="0" smtClean="0"/>
              <a:t>Poste de luz</a:t>
            </a:r>
            <a:endParaRPr lang="es-GT" sz="2000" b="1" dirty="0"/>
          </a:p>
        </p:txBody>
      </p:sp>
    </p:spTree>
    <p:extLst>
      <p:ext uri="{BB962C8B-B14F-4D97-AF65-F5344CB8AC3E}">
        <p14:creationId xmlns:p14="http://schemas.microsoft.com/office/powerpoint/2010/main" val="93409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686800" y="7620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000" b="1" dirty="0" smtClean="0"/>
              <a:t>edificio</a:t>
            </a:r>
            <a:endParaRPr lang="es-GT" sz="2000" b="1" dirty="0"/>
          </a:p>
        </p:txBody>
      </p:sp>
    </p:spTree>
    <p:extLst>
      <p:ext uri="{BB962C8B-B14F-4D97-AF65-F5344CB8AC3E}">
        <p14:creationId xmlns:p14="http://schemas.microsoft.com/office/powerpoint/2010/main" val="290601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9829800" y="660400"/>
            <a:ext cx="154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000" b="1" dirty="0" smtClean="0"/>
              <a:t>Pozo de agua</a:t>
            </a:r>
            <a:endParaRPr lang="es-GT" sz="2000" b="1" dirty="0"/>
          </a:p>
        </p:txBody>
      </p:sp>
    </p:spTree>
    <p:extLst>
      <p:ext uri="{BB962C8B-B14F-4D97-AF65-F5344CB8AC3E}">
        <p14:creationId xmlns:p14="http://schemas.microsoft.com/office/powerpoint/2010/main" val="34895829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39</TotalTime>
  <Words>14</Words>
  <Application>Microsoft Office PowerPoint</Application>
  <PresentationFormat>Panorámica</PresentationFormat>
  <Paragraphs>6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Garamond</vt:lpstr>
      <vt:lpstr>Orgánico</vt:lpstr>
      <vt:lpstr>ID:238   Nombre : Ana lucia Salvatierra  grado : 4to computación.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ID:238   Nombre : Ana lucia Salvatierra  grado : 4to compu</dc:title>
  <dc:creator>GNet</dc:creator>
  <cp:lastModifiedBy>GNet</cp:lastModifiedBy>
  <cp:revision>5</cp:revision>
  <dcterms:created xsi:type="dcterms:W3CDTF">2025-11-05T15:02:19Z</dcterms:created>
  <dcterms:modified xsi:type="dcterms:W3CDTF">2025-11-05T15:42:15Z</dcterms:modified>
</cp:coreProperties>
</file>