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6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875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1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57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547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99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60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88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7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56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2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128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7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095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8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479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5E228E-6107-436C-B368-195F36AF0E6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357F36-993C-41AB-9D53-90EB3BC930D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007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729"/>
            <a:ext cx="12192000" cy="71807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8" b="95506" l="2842" r="93606">
                        <a14:foregroundMark x1="37300" y1="13483" x2="37300" y2="13483"/>
                        <a14:foregroundMark x1="37300" y1="13483" x2="37300" y2="13483"/>
                        <a14:foregroundMark x1="12433" y1="77978" x2="12433" y2="77978"/>
                        <a14:foregroundMark x1="11901" y1="77528" x2="11901" y2="77528"/>
                        <a14:foregroundMark x1="11901" y1="77528" x2="11901" y2="77528"/>
                        <a14:foregroundMark x1="11901" y1="77528" x2="11901" y2="77528"/>
                        <a14:foregroundMark x1="11901" y1="77528" x2="11901" y2="77528"/>
                        <a14:foregroundMark x1="63943" y1="57753" x2="63943" y2="57753"/>
                        <a14:foregroundMark x1="47780" y1="5843" x2="47780" y2="5843"/>
                        <a14:foregroundMark x1="31261" y1="83820" x2="31261" y2="83820"/>
                        <a14:foregroundMark x1="86501" y1="84494" x2="86501" y2="84494"/>
                        <a14:foregroundMark x1="82771" y1="92584" x2="82771" y2="92584"/>
                        <a14:foregroundMark x1="11012" y1="79775" x2="6039" y2="79775"/>
                        <a14:foregroundMark x1="22025" y1="92135" x2="22025" y2="92135"/>
                        <a14:foregroundMark x1="63055" y1="93258" x2="63055" y2="93258"/>
                        <a14:foregroundMark x1="51510" y1="92135" x2="50622" y2="93258"/>
                        <a14:foregroundMark x1="93783" y1="69888" x2="93783" y2="69888"/>
                        <a14:foregroundMark x1="23091" y1="87865" x2="23091" y2="87865"/>
                        <a14:foregroundMark x1="78153" y1="92584" x2="78153" y2="92584"/>
                        <a14:foregroundMark x1="2842" y1="81573" x2="2842" y2="81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04" y="1910729"/>
            <a:ext cx="4188602" cy="331239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91" y="3566926"/>
            <a:ext cx="1906457" cy="19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5E-6 7.40741E-7 L -8.75E-6 7.40741E-7 C 0.00195 0.00416 0.00377 0.00879 0.00611 0.0125 C 0.00677 0.01365 0.00794 0.01319 0.00872 0.01412 C 0.01002 0.01551 0.01106 0.01736 0.01223 0.01875 C 0.01341 0.02014 0.01471 0.02083 0.01575 0.02199 C 0.01731 0.02338 0.01874 0.02523 0.02018 0.02662 C 0.02786 0.03426 0.0194 0.02477 0.02812 0.03449 C 0.03255 0.03935 0.03307 0.04166 0.03958 0.0456 C 0.0414 0.04652 0.04322 0.04722 0.04492 0.04861 C 0.05195 0.05416 0.04296 0.04907 0.05025 0.05648 C 0.0513 0.05764 0.0526 0.05764 0.05377 0.0581 C 0.05468 0.05902 0.05546 0.06041 0.05637 0.06111 C 0.05781 0.0625 0.06132 0.06365 0.06262 0.06435 C 0.07148 0.06875 0.05768 0.0625 0.06874 0.06759 C 0.06966 0.0669 0.07057 0.06643 0.07135 0.06597 C 0.07252 0.06527 0.07382 0.06527 0.07499 0.06435 C 0.07591 0.06365 0.07656 0.0618 0.0776 0.06111 C 0.08528 0.05602 0.07864 0.06412 0.08723 0.05648 C 0.09192 0.05231 0.08958 0.05393 0.0944 0.05185 C 0.09518 0.05069 0.09609 0.0493 0.097 0.04861 C 0.09817 0.04768 0.09934 0.04768 0.10052 0.04699 C 0.10572 0.04444 0.10052 0.04606 0.10846 0.04398 C 0.1108 0.04328 0.11315 0.04236 0.11549 0.04236 L 0.24791 0.04074 L 0.25234 0.03912 C 0.25611 0.03796 0.2608 0.0368 0.26471 0.03611 C 0.28775 0.0324 0.26809 0.03657 0.28411 0.03287 C 0.29348 0.0287 0.27955 0.03472 0.29466 0.02986 C 0.29557 0.02963 0.29635 0.02847 0.29726 0.02824 C 0.2996 0.02754 0.30208 0.02731 0.30442 0.02662 C 0.30585 0.02615 0.30729 0.02546 0.30885 0.025 C 0.31145 0.02453 0.31406 0.0243 0.31679 0.02361 C 0.31822 0.02315 0.31966 0.02245 0.32109 0.02199 C 0.32343 0.02129 0.32591 0.02106 0.32825 0.02037 C 0.32994 0.0199 0.33177 0.01944 0.33346 0.01875 C 0.33528 0.01782 0.33697 0.01643 0.3388 0.01574 C 0.33997 0.01527 0.34114 0.01458 0.34231 0.01412 C 0.34374 0.01365 0.34531 0.01319 0.34674 0.0125 C 0.34908 0.01157 0.35156 0.01088 0.35377 0.00949 C 0.35468 0.00879 0.35559 0.00833 0.3565 0.00787 C 0.36419 0.00393 0.35624 0.00856 0.36262 0.00463 C 0.36328 0.00324 0.36354 0.00092 0.36445 7.40741E-7 C 0.36601 -0.00185 0.36796 -0.00209 0.36966 -0.00324 L 0.37499 -0.00625 C 0.37591 -0.00672 0.37669 -0.00764 0.3776 -0.00787 L 0.38645 -0.00949 C 0.39023 -0.00996 0.39414 -0.01042 0.39791 -0.01088 C 0.39908 -0.01158 0.40039 -0.01181 0.40143 -0.0125 C 0.40247 -0.0132 0.40312 -0.01505 0.40416 -0.01574 C 0.4065 -0.01736 0.41523 -0.01852 0.4164 -0.01875 C 0.41874 -0.01991 0.42122 -0.0206 0.42356 -0.02199 L 0.42877 -0.025 C 0.4302 -0.02755 0.4315 -0.0294 0.43229 -0.03287 C 0.43281 -0.03496 0.43281 -0.03727 0.4332 -0.03912 C 0.43372 -0.04236 0.43437 -0.0456 0.43502 -0.04861 L 0.43593 -0.05324 " pathEditMode="relative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30" y="1549400"/>
            <a:ext cx="4197580" cy="47625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221" y="1714500"/>
            <a:ext cx="1609979" cy="4813300"/>
          </a:xfrm>
          <a:prstGeom prst="rect">
            <a:avLst/>
          </a:prstGeom>
        </p:spPr>
      </p:pic>
      <p:sp>
        <p:nvSpPr>
          <p:cNvPr id="17" name="Llamada rectangular redondeada 16"/>
          <p:cNvSpPr/>
          <p:nvPr/>
        </p:nvSpPr>
        <p:spPr>
          <a:xfrm>
            <a:off x="3435352" y="355600"/>
            <a:ext cx="1358900" cy="1193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Cuanto cuesta este pastel</a:t>
            </a:r>
            <a:endParaRPr lang="es-GT" dirty="0"/>
          </a:p>
        </p:txBody>
      </p:sp>
      <p:sp>
        <p:nvSpPr>
          <p:cNvPr id="19" name="Llamada rectangular redondeada 18"/>
          <p:cNvSpPr/>
          <p:nvPr/>
        </p:nvSpPr>
        <p:spPr>
          <a:xfrm>
            <a:off x="3098801" y="1327150"/>
            <a:ext cx="1371600" cy="7747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 lo voy a llevar </a:t>
            </a:r>
            <a:endParaRPr lang="es-GT" dirty="0"/>
          </a:p>
        </p:txBody>
      </p:sp>
      <p:sp>
        <p:nvSpPr>
          <p:cNvPr id="22" name="Llamada de nube 21"/>
          <p:cNvSpPr/>
          <p:nvPr/>
        </p:nvSpPr>
        <p:spPr>
          <a:xfrm>
            <a:off x="1508126" y="879474"/>
            <a:ext cx="1130299" cy="10382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Muy bien</a:t>
            </a:r>
            <a:endParaRPr lang="es-GT" dirty="0"/>
          </a:p>
        </p:txBody>
      </p:sp>
      <p:sp>
        <p:nvSpPr>
          <p:cNvPr id="23" name="Llamada de nube 22"/>
          <p:cNvSpPr/>
          <p:nvPr/>
        </p:nvSpPr>
        <p:spPr>
          <a:xfrm>
            <a:off x="1289052" y="355600"/>
            <a:ext cx="1349373" cy="10890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Cuesta 90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775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5E-6 -7.40741E-6 L -5.625E-6 -7.40741E-6 C -0.01068 0.00161 -0.01498 0.00347 -0.02605 -7.40741E-6 C -0.02735 -0.00047 -0.028 -0.00302 -0.02917 -0.00371 C -0.04063 -0.01112 -0.03386 -0.00464 -0.04167 -0.00927 C -0.04271 -0.00996 -0.04389 -0.01042 -0.0448 -0.01112 C -0.0487 -0.01413 -0.05079 -0.0176 -0.05521 -0.01853 L -0.06355 -0.02038 L -0.11042 -0.01853 C -0.1116 -0.01853 -0.11251 -0.01737 -0.11355 -0.01667 C -0.11537 -0.01598 -0.11706 -0.01552 -0.11876 -0.01482 C -0.12396 -0.01552 -0.12917 -0.01667 -0.13438 -0.01667 C -0.14766 -0.01667 -0.16081 -0.01598 -0.17396 -0.01482 C -0.17644 -0.01482 -0.17891 -0.01366 -0.18126 -0.01297 C -0.18412 -0.01251 -0.18686 -0.01204 -0.18959 -0.01112 C -0.19415 -0.00996 -0.19779 -0.00811 -0.20209 -0.00556 C -0.2043 -0.00464 -0.20626 -0.00278 -0.20834 -0.00186 C -0.21081 -0.00093 -0.21329 -0.0007 -0.21563 -7.40741E-6 C -0.22305 0.00416 -0.21394 -0.0014 -0.22292 0.00555 C -0.22396 0.00624 -0.22501 0.00671 -0.22605 0.0074 C -0.23021 0.00925 -0.23451 0.01041 -0.23855 0.01296 C -0.2491 0.01897 -0.23282 0.00948 -0.24584 0.01666 C -0.24805 0.01759 -0.25001 0.0199 -0.25209 0.02036 L -0.26251 0.02222 C -0.26394 0.02337 -0.26524 0.02499 -0.26667 0.02592 C -0.26837 0.02685 -0.27019 0.02685 -0.27188 0.02777 C -0.27305 0.02823 -0.27396 0.02893 -0.27501 0.02962 C -0.27683 0.03032 -0.27852 0.03055 -0.28021 0.03147 C -0.28243 0.0324 -0.28646 0.03518 -0.28646 0.03518 C -0.29519 0.03448 -0.30391 0.03425 -0.31251 0.03333 C -0.31537 0.03286 -0.31811 0.03194 -0.32084 0.03147 C -0.32527 0.03032 -0.33008 0.02916 -0.33438 0.02777 C -0.3362 0.02708 -0.3379 0.02615 -0.33959 0.02592 C -0.34311 0.02499 -0.34662 0.02453 -0.35001 0.02407 C -0.35626 0.02453 -0.36264 0.02499 -0.36876 0.02592 C -0.37123 0.02615 -0.3737 0.02777 -0.37605 0.02777 C -0.37852 0.02777 -0.381 0.02638 -0.38334 0.02592 C -0.38438 0.02453 -0.38542 0.02314 -0.38646 0.02222 C -0.38816 0.0206 -0.39232 0.01921 -0.39376 0.01851 C -0.39493 0.01782 -0.39584 0.01689 -0.39688 0.01666 C -0.41186 0.01296 -0.40561 0.01643 -0.41771 0.01296 C -0.41915 0.01249 -0.42058 0.01157 -0.42188 0.0111 C -0.42396 0.00856 -0.42579 0.00509 -0.42813 0.0037 C -0.42917 0.003 -0.43035 0.00277 -0.43126 0.00185 C -0.43347 -0.00047 -0.43529 -0.00371 -0.43751 -0.00556 L -0.44167 -0.00927 C -0.44454 -0.00811 -0.4474 -0.00718 -0.45001 -0.00556 C -0.45261 -0.00417 -0.45469 -0.00278 -0.4573 -0.00186 C -0.46225 -0.00047 -0.47188 0.00185 -0.47188 0.00185 C -0.47761 0.00509 -0.47344 0.003 -0.4823 0.00555 C -0.49063 0.00763 -0.48607 0.0074 -0.49271 0.0074 " pathEditMode="relative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1.25E-6 0.00023 C 0.00338 0.00185 0.00677 0.00393 0.01042 0.00555 C 0.025 0.01204 0.01081 0.00393 0.01979 0.00926 L 0.06042 0.00741 C 0.07005 0.00648 0.06341 0.00347 0.06979 0.00741 C 0.07318 0.01227 0.07643 0.01782 0.08021 0.02222 C 0.08789 0.03125 0.08437 0.02685 0.09062 0.03518 C 0.08958 0.03588 0.08854 0.03773 0.0875 0.03704 C 0.08607 0.03611 0.08542 0.0331 0.08437 0.03148 C 0.08333 0.03009 0.08229 0.0287 0.08125 0.02778 C 0.07435 0.02176 0.0776 0.02685 0.075 0.02222 L 0.075 0.02245 " pathEditMode="relative" rAng="0" ptsTypes="AAAA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62001"/>
            <a:ext cx="9144000" cy="2032000"/>
          </a:xfrm>
        </p:spPr>
        <p:txBody>
          <a:bodyPr/>
          <a:lstStyle/>
          <a:p>
            <a:r>
              <a:rPr lang="es-ES" sz="8800" dirty="0" smtClean="0"/>
              <a:t>fin</a:t>
            </a:r>
            <a:endParaRPr lang="es-GT" sz="8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Nombre: Ana Lucia Salvatierra </a:t>
            </a:r>
            <a:r>
              <a:rPr lang="es-ES" dirty="0" err="1" smtClean="0"/>
              <a:t>Martinez</a:t>
            </a:r>
            <a:endParaRPr lang="es-GT" dirty="0"/>
          </a:p>
          <a:p>
            <a:r>
              <a:rPr lang="es-ES" dirty="0" smtClean="0"/>
              <a:t>ID: 2386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44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23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Garamond</vt:lpstr>
      <vt:lpstr>Orgánico</vt:lpstr>
      <vt:lpstr>Presentación de PowerPoint</vt:lpstr>
      <vt:lpstr>Presentación de PowerPoint</vt:lpstr>
      <vt:lpstr>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10</cp:revision>
  <dcterms:created xsi:type="dcterms:W3CDTF">2025-11-18T16:23:43Z</dcterms:created>
  <dcterms:modified xsi:type="dcterms:W3CDTF">2025-11-18T17:44:38Z</dcterms:modified>
</cp:coreProperties>
</file>