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338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374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6595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1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5594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5131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377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8989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949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296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60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584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02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669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3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991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058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8BB683A-1B3F-48D0-8BAF-F505AA12BAB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459D4-4B8E-4978-ACB0-97B05AC9471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8604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9" TargetMode="External"/><Relationship Id="rId13" Type="http://schemas.openxmlformats.org/officeDocument/2006/relationships/hyperlink" Target="https://es.wikipedia.org/wiki/Oc%C3%A9ano_Pac%C3%ADfico" TargetMode="External"/><Relationship Id="rId3" Type="http://schemas.openxmlformats.org/officeDocument/2006/relationships/hyperlink" Target="https://es.wikipedia.org/wiki/Agua_de_mar" TargetMode="External"/><Relationship Id="rId7" Type="http://schemas.openxmlformats.org/officeDocument/2006/relationships/hyperlink" Target="https://es.wikipedia.org/wiki/Partes_por_notaci%C3%B3n" TargetMode="External"/><Relationship Id="rId12" Type="http://schemas.openxmlformats.org/officeDocument/2006/relationships/hyperlink" Target="https://es.wikipedia.org/wiki/Archipi%C3%A9lago" TargetMode="External"/><Relationship Id="rId17" Type="http://schemas.openxmlformats.org/officeDocument/2006/relationships/hyperlink" Target="https://es.wikipedia.org/wiki/Oc%C3%A9ano_%C3%81rtico" TargetMode="External"/><Relationship Id="rId2" Type="http://schemas.openxmlformats.org/officeDocument/2006/relationships/hyperlink" Target="https://es.wikipedia.org/wiki/Oc%C3%A9ano" TargetMode="External"/><Relationship Id="rId16" Type="http://schemas.openxmlformats.org/officeDocument/2006/relationships/hyperlink" Target="https://es.wikipedia.org/wiki/Oc%C3%A9ano_Aust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alinidad" TargetMode="External"/><Relationship Id="rId11" Type="http://schemas.openxmlformats.org/officeDocument/2006/relationships/hyperlink" Target="https://es.wikipedia.org/wiki/Continente" TargetMode="External"/><Relationship Id="rId5" Type="http://schemas.openxmlformats.org/officeDocument/2006/relationships/hyperlink" Target="https://es.wikipedia.org/wiki/Mar" TargetMode="External"/><Relationship Id="rId15" Type="http://schemas.openxmlformats.org/officeDocument/2006/relationships/hyperlink" Target="https://es.wikipedia.org/wiki/Oc%C3%A9ano_%C3%8Dndico" TargetMode="External"/><Relationship Id="rId10" Type="http://schemas.openxmlformats.org/officeDocument/2006/relationships/hyperlink" Target="https://es.wikipedia.org/wiki/Relieve_oce%C3%A1nico" TargetMode="External"/><Relationship Id="rId4" Type="http://schemas.openxmlformats.org/officeDocument/2006/relationships/hyperlink" Target="https://es.wikipedia.org/wiki/Oc%C3%A9ano_mundial" TargetMode="External"/><Relationship Id="rId9" Type="http://schemas.openxmlformats.org/officeDocument/2006/relationships/hyperlink" Target="https://es.wikipedia.org/wiki/Medio_ambiente_natural#cite_note-UNAoO-10" TargetMode="External"/><Relationship Id="rId14" Type="http://schemas.openxmlformats.org/officeDocument/2006/relationships/hyperlink" Target="https://es.wikipedia.org/wiki/Oc%C3%A9ano_Atl%C3%A1nt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Sandra Nohemí contreras ruano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Cuarto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26537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790848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937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composición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</a:t>
            </a:r>
            <a:r>
              <a:rPr lang="es-ES" dirty="0" smtClean="0">
                <a:hlinkClick r:id="rId2" tooltip="Ciencias de la Tierra"/>
              </a:rPr>
              <a:t>ciencias de la Tierra</a:t>
            </a:r>
            <a:r>
              <a:rPr lang="es-ES" dirty="0" smtClean="0"/>
              <a:t> (también conocidas como </a:t>
            </a:r>
            <a:r>
              <a:rPr lang="es-ES" dirty="0" err="1" smtClean="0"/>
              <a:t>geociencias</a:t>
            </a:r>
            <a:r>
              <a:rPr lang="es-ES" dirty="0" smtClean="0"/>
              <a:t> o ciencias geológicas) engloban todas las </a:t>
            </a:r>
            <a:r>
              <a:rPr lang="es-ES" dirty="0" smtClean="0">
                <a:hlinkClick r:id="rId3" tooltip="Ciencia"/>
              </a:rPr>
              <a:t>ciencias</a:t>
            </a:r>
            <a:r>
              <a:rPr lang="es-ES" dirty="0" smtClean="0"/>
              <a:t> relacionadas con el estudio directo del planeta </a:t>
            </a:r>
            <a:r>
              <a:rPr lang="es-ES" dirty="0" smtClean="0">
                <a:hlinkClick r:id="rId4" tooltip="Tierra"/>
              </a:rPr>
              <a:t>Tierra</a:t>
            </a:r>
            <a:r>
              <a:rPr lang="es-ES" dirty="0" smtClean="0"/>
              <a:t> como tal. Hay diferentes </a:t>
            </a:r>
            <a:r>
              <a:rPr lang="es-ES" dirty="0" smtClean="0">
                <a:hlinkClick r:id="rId5" tooltip="Disciplina"/>
              </a:rPr>
              <a:t>disciplinas</a:t>
            </a:r>
            <a:r>
              <a:rPr lang="es-ES" dirty="0" smtClean="0"/>
              <a:t> en ciencias de la tierra, como </a:t>
            </a:r>
            <a:r>
              <a:rPr lang="es-ES" dirty="0" smtClean="0">
                <a:hlinkClick r:id="rId6" tooltip="Geografía física"/>
              </a:rPr>
              <a:t>geografía física</a:t>
            </a:r>
            <a:r>
              <a:rPr lang="es-ES" dirty="0" smtClean="0"/>
              <a:t>, </a:t>
            </a:r>
            <a:r>
              <a:rPr lang="es-ES" dirty="0" smtClean="0">
                <a:hlinkClick r:id="rId7" tooltip="Geología"/>
              </a:rPr>
              <a:t>geología</a:t>
            </a:r>
            <a:r>
              <a:rPr lang="es-ES" dirty="0" smtClean="0"/>
              <a:t>, </a:t>
            </a:r>
            <a:r>
              <a:rPr lang="es-ES" dirty="0" smtClean="0">
                <a:hlinkClick r:id="rId8" tooltip="Paleontología"/>
              </a:rPr>
              <a:t>paleontología</a:t>
            </a:r>
            <a:r>
              <a:rPr lang="es-ES" dirty="0" smtClean="0"/>
              <a:t>, </a:t>
            </a:r>
            <a:r>
              <a:rPr lang="es-ES" dirty="0" smtClean="0">
                <a:hlinkClick r:id="rId9" tooltip="Geofísica"/>
              </a:rPr>
              <a:t>geofísica</a:t>
            </a:r>
            <a:r>
              <a:rPr lang="es-ES" dirty="0" smtClean="0"/>
              <a:t>, </a:t>
            </a:r>
            <a:r>
              <a:rPr lang="es-ES" dirty="0" smtClean="0">
                <a:hlinkClick r:id="rId10" tooltip="Climatología"/>
              </a:rPr>
              <a:t>climatología</a:t>
            </a:r>
            <a:r>
              <a:rPr lang="es-ES" dirty="0" smtClean="0"/>
              <a:t>, </a:t>
            </a:r>
            <a:r>
              <a:rPr lang="es-ES" dirty="0" smtClean="0">
                <a:hlinkClick r:id="rId11" tooltip="Oceanografía"/>
              </a:rPr>
              <a:t>oceanografía</a:t>
            </a:r>
            <a:r>
              <a:rPr lang="es-ES" dirty="0" smtClean="0"/>
              <a:t> o </a:t>
            </a:r>
            <a:r>
              <a:rPr lang="es-ES" dirty="0" smtClean="0">
                <a:hlinkClick r:id="rId12" tooltip="Geodesia"/>
              </a:rPr>
              <a:t>geodesia</a:t>
            </a:r>
            <a:r>
              <a:rPr lang="es-ES" dirty="0" smtClean="0"/>
              <a:t>, ente otras. Estas disciplinas utilizan la </a:t>
            </a:r>
            <a:r>
              <a:rPr lang="es-ES" dirty="0" smtClean="0">
                <a:hlinkClick r:id="rId13" tooltip="Física"/>
              </a:rPr>
              <a:t>física</a:t>
            </a:r>
            <a:r>
              <a:rPr lang="es-ES" dirty="0" smtClean="0"/>
              <a:t>, la </a:t>
            </a:r>
            <a:r>
              <a:rPr lang="es-ES" dirty="0" smtClean="0">
                <a:hlinkClick r:id="rId14" tooltip="Química"/>
              </a:rPr>
              <a:t>química</a:t>
            </a:r>
            <a:r>
              <a:rPr lang="es-ES" dirty="0" smtClean="0"/>
              <a:t>, la </a:t>
            </a:r>
            <a:r>
              <a:rPr lang="es-ES" dirty="0" smtClean="0">
                <a:hlinkClick r:id="rId15" tooltip="Biología"/>
              </a:rPr>
              <a:t>biología</a:t>
            </a:r>
            <a:r>
              <a:rPr lang="es-ES" dirty="0" smtClean="0"/>
              <a:t>, la </a:t>
            </a:r>
            <a:r>
              <a:rPr lang="es-ES" dirty="0" err="1" smtClean="0">
                <a:hlinkClick r:id="rId16" tooltip="Geocronología"/>
              </a:rPr>
              <a:t>geocronología</a:t>
            </a:r>
            <a:r>
              <a:rPr lang="es-ES" dirty="0" smtClean="0"/>
              <a:t> y las </a:t>
            </a:r>
            <a:r>
              <a:rPr lang="es-ES" dirty="0" smtClean="0">
                <a:hlinkClick r:id="rId17" tooltip="Matemáticas"/>
              </a:rPr>
              <a:t>matemáticas</a:t>
            </a:r>
            <a:r>
              <a:rPr lang="es-ES" dirty="0" smtClean="0"/>
              <a:t> para desarrollar una comprensión cualitativa y cuantitativa de las principales áreas o </a:t>
            </a:r>
            <a:r>
              <a:rPr lang="es-ES" i="1" dirty="0" smtClean="0"/>
              <a:t>esferas</a:t>
            </a:r>
            <a:r>
              <a:rPr lang="es-ES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710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geológica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1591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Agua en 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Un </a:t>
            </a:r>
            <a:r>
              <a:rPr lang="es-ES" dirty="0" smtClean="0">
                <a:hlinkClick r:id="rId2" tooltip="Océano"/>
              </a:rPr>
              <a:t>océano</a:t>
            </a:r>
            <a:r>
              <a:rPr lang="es-ES" dirty="0" smtClean="0"/>
              <a:t> es un cuerpo importante de </a:t>
            </a:r>
            <a:r>
              <a:rPr lang="es-ES" dirty="0" smtClean="0">
                <a:hlinkClick r:id="rId3" tooltip="Agua de mar"/>
              </a:rPr>
              <a:t>agua salina</a:t>
            </a:r>
            <a:r>
              <a:rPr lang="es-ES" dirty="0" smtClean="0"/>
              <a:t> y un componente de la hidrosfera. Aproximadamente el 71 % de la superficie de la Tierra (un área de unos 362 millones de kilómetros cuadrados) está cubierta por el océano, una </a:t>
            </a:r>
            <a:r>
              <a:rPr lang="es-ES" dirty="0" smtClean="0">
                <a:hlinkClick r:id="rId4" tooltip="Océano mundial"/>
              </a:rPr>
              <a:t>masa de agua continua</a:t>
            </a:r>
            <a:r>
              <a:rPr lang="es-ES" dirty="0" smtClean="0"/>
              <a:t> que normalmente se divide en varios océanos principales y </a:t>
            </a:r>
            <a:r>
              <a:rPr lang="es-ES" dirty="0" smtClean="0">
                <a:hlinkClick r:id="rId5" tooltip="Mar"/>
              </a:rPr>
              <a:t>mares</a:t>
            </a:r>
            <a:r>
              <a:rPr lang="es-ES" dirty="0" smtClean="0"/>
              <a:t> más pequeños. Más de la mitad de esta área tiene más de 3000 metros (9800 pies) de profundidad. La </a:t>
            </a:r>
            <a:r>
              <a:rPr lang="es-ES" dirty="0" smtClean="0">
                <a:hlinkClick r:id="rId6" tooltip="Salinidad"/>
              </a:rPr>
              <a:t>salinidad</a:t>
            </a:r>
            <a:r>
              <a:rPr lang="es-ES" dirty="0" smtClean="0"/>
              <a:t> oceánica promedio es de alrededor de 35 </a:t>
            </a:r>
            <a:r>
              <a:rPr lang="es-ES" dirty="0" err="1" smtClean="0">
                <a:hlinkClick r:id="rId7" tooltip="Partes por notación"/>
              </a:rPr>
              <a:t>ppt</a:t>
            </a:r>
            <a:r>
              <a:rPr lang="es-ES" dirty="0" smtClean="0">
                <a:hlinkClick r:id="rId7" tooltip="Partes por notación"/>
              </a:rPr>
              <a:t> (partes por mil)</a:t>
            </a:r>
            <a:r>
              <a:rPr lang="es-ES" dirty="0" smtClean="0"/>
              <a:t> (3.5 %), y casi toda el agua de mar tiene una salinidad en el rango de 30 a 38 </a:t>
            </a:r>
            <a:r>
              <a:rPr lang="es-ES" dirty="0" err="1" smtClean="0"/>
              <a:t>ppt</a:t>
            </a:r>
            <a:r>
              <a:rPr lang="es-ES" dirty="0" smtClean="0"/>
              <a:t>. Aunque generalmente reconocidas como varios océanos «separados», estas aguas comprenden un cuerpo global e interconectado de agua salada a menudo conocido como el océano mundial o el océano global.</a:t>
            </a:r>
            <a:r>
              <a:rPr lang="es-ES" baseline="30000" dirty="0" smtClean="0">
                <a:hlinkClick r:id="rId8"/>
              </a:rPr>
              <a:t>[9]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9"/>
              </a:rPr>
              <a:t>[10]</a:t>
            </a:r>
            <a:r>
              <a:rPr lang="es-ES" dirty="0" smtClean="0"/>
              <a:t>​ Los </a:t>
            </a:r>
            <a:r>
              <a:rPr lang="es-ES" dirty="0" smtClean="0">
                <a:hlinkClick r:id="rId10" tooltip="Relieve oceánico"/>
              </a:rPr>
              <a:t>fondos marinos</a:t>
            </a:r>
            <a:r>
              <a:rPr lang="es-ES" dirty="0" smtClean="0"/>
              <a:t> profundos son más de la mitad de la superficie de la Tierra, y se encuentran entre los entornos naturales menos modificados. Las principales divisiones oceánicas están definidas en parte por los </a:t>
            </a:r>
            <a:r>
              <a:rPr lang="es-ES" dirty="0" smtClean="0">
                <a:hlinkClick r:id="rId11" tooltip="Continente"/>
              </a:rPr>
              <a:t>continentes</a:t>
            </a:r>
            <a:r>
              <a:rPr lang="es-ES" dirty="0" smtClean="0"/>
              <a:t>, varios </a:t>
            </a:r>
            <a:r>
              <a:rPr lang="es-ES" dirty="0" smtClean="0">
                <a:hlinkClick r:id="rId12" tooltip="Archipiélago"/>
              </a:rPr>
              <a:t>archipiélagos</a:t>
            </a:r>
            <a:r>
              <a:rPr lang="es-ES" dirty="0" smtClean="0"/>
              <a:t> y otros criterios: estas divisiones son (en orden descendente de tamaño) el </a:t>
            </a:r>
            <a:r>
              <a:rPr lang="es-ES" dirty="0" smtClean="0">
                <a:hlinkClick r:id="rId13" tooltip="Océano Pacífico"/>
              </a:rPr>
              <a:t>océano Pacífico</a:t>
            </a:r>
            <a:r>
              <a:rPr lang="es-ES" dirty="0" smtClean="0"/>
              <a:t>, el </a:t>
            </a:r>
            <a:r>
              <a:rPr lang="es-ES" dirty="0" smtClean="0">
                <a:hlinkClick r:id="rId14" tooltip="Océano Atlántico"/>
              </a:rPr>
              <a:t>océano Atlántico</a:t>
            </a:r>
            <a:r>
              <a:rPr lang="es-ES" dirty="0" smtClean="0"/>
              <a:t>, el </a:t>
            </a:r>
            <a:r>
              <a:rPr lang="es-ES" dirty="0" smtClean="0">
                <a:hlinkClick r:id="rId15" tooltip="Océano Índico"/>
              </a:rPr>
              <a:t>océano Índico</a:t>
            </a:r>
            <a:r>
              <a:rPr lang="es-ES" dirty="0" smtClean="0"/>
              <a:t>, el </a:t>
            </a:r>
            <a:r>
              <a:rPr lang="es-ES" dirty="0" smtClean="0">
                <a:hlinkClick r:id="rId16" tooltip="Océano Austral"/>
              </a:rPr>
              <a:t>océano Antártico</a:t>
            </a:r>
            <a:r>
              <a:rPr lang="es-ES" dirty="0" smtClean="0"/>
              <a:t> y el </a:t>
            </a:r>
            <a:r>
              <a:rPr lang="es-ES" dirty="0" smtClean="0">
                <a:hlinkClick r:id="rId17" tooltip="Océano Ártico"/>
              </a:rPr>
              <a:t>océano Ártico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50056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479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Sandra Nohemí contreras ruano</vt:lpstr>
      <vt:lpstr>Medio ambiente </vt:lpstr>
      <vt:lpstr>Clasificación </vt:lpstr>
      <vt:lpstr>composición</vt:lpstr>
      <vt:lpstr>Actividad geológica</vt:lpstr>
      <vt:lpstr>Agua en 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Sandra Nohemí contreras ruano</dc:title>
  <dc:creator>GNet</dc:creator>
  <cp:lastModifiedBy>GNet</cp:lastModifiedBy>
  <cp:revision>3</cp:revision>
  <dcterms:created xsi:type="dcterms:W3CDTF">2025-10-07T15:14:09Z</dcterms:created>
  <dcterms:modified xsi:type="dcterms:W3CDTF">2025-10-07T15:31:40Z</dcterms:modified>
</cp:coreProperties>
</file>