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4550-DFC8-4CB9-9432-FB66CF7B0285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EEAA-70E5-4F22-BF11-AECCD860F1E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147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4550-DFC8-4CB9-9432-FB66CF7B0285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EEAA-70E5-4F22-BF11-AECCD860F1E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7719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4550-DFC8-4CB9-9432-FB66CF7B0285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EEAA-70E5-4F22-BF11-AECCD860F1E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799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4550-DFC8-4CB9-9432-FB66CF7B0285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EEAA-70E5-4F22-BF11-AECCD860F1E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010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4550-DFC8-4CB9-9432-FB66CF7B0285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EEAA-70E5-4F22-BF11-AECCD860F1E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916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4550-DFC8-4CB9-9432-FB66CF7B0285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EEAA-70E5-4F22-BF11-AECCD860F1E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2340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4550-DFC8-4CB9-9432-FB66CF7B0285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EEAA-70E5-4F22-BF11-AECCD860F1E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2043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4550-DFC8-4CB9-9432-FB66CF7B0285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EEAA-70E5-4F22-BF11-AECCD860F1E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0141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4550-DFC8-4CB9-9432-FB66CF7B0285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EEAA-70E5-4F22-BF11-AECCD860F1E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465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4550-DFC8-4CB9-9432-FB66CF7B0285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EEAA-70E5-4F22-BF11-AECCD860F1E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0305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4550-DFC8-4CB9-9432-FB66CF7B0285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EEAA-70E5-4F22-BF11-AECCD860F1E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722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54550-DFC8-4CB9-9432-FB66CF7B0285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FEEAA-70E5-4F22-BF11-AECCD860F1E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5386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717" y="246244"/>
            <a:ext cx="9095255" cy="640736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1224" y="3801931"/>
            <a:ext cx="2535219" cy="2535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862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11111E-6 L 2.29167E-6 -1.11111E-6 C -0.00273 -0.00139 -0.00547 -0.00254 -0.00794 -0.00463 C -0.0099 -0.00625 -0.01133 -0.00972 -0.01328 -0.01088 L -0.01862 -0.01412 C -0.01979 -0.01551 -0.02083 -0.01759 -0.02214 -0.01875 C -0.02318 -0.01967 -0.02448 -0.01967 -0.02565 -0.02037 C -0.03451 -0.02477 -0.02083 -0.01852 -0.03177 -0.02338 C -0.03307 -0.02315 -0.03802 -0.02199 -0.03971 -0.02037 C -0.04102 -0.01898 -0.04206 -0.01713 -0.04323 -0.01551 C -0.04414 -0.01458 -0.04518 -0.01389 -0.04596 -0.0125 C -0.04935 -0.00648 -0.0474 -0.00717 -0.05039 -0.00301 C -0.05247 -1.11111E-6 -0.05313 -0.00069 -0.05482 0.00324 C -0.05599 0.00625 -0.05677 0.00996 -0.05833 0.0125 C -0.06432 0.02338 -0.06146 0.01945 -0.06628 0.02523 C -0.06745 0.02454 -0.06875 0.02477 -0.06979 0.02361 C -0.07669 0.01528 -0.07148 0.01736 -0.07682 0.0125 C -0.0776 0.01181 -0.07852 0.01158 -0.07943 0.01111 C -0.08034 0.00996 -0.08112 0.0088 -0.08216 0.00787 C -0.0832 0.00671 -0.08451 0.00602 -0.08568 0.00486 C -0.08685 0.00347 -0.08802 0.00162 -0.08919 -1.11111E-6 C -0.09648 0.0007 -0.10391 0.0007 -0.1112 0.00162 C -0.11211 0.00185 -0.11302 0.00255 -0.1138 0.00324 C -0.11484 0.00394 -0.11576 0.00509 -0.11654 0.00625 C -0.11823 0.0088 -0.11992 0.01227 -0.12096 0.01574 C -0.12135 0.01713 -0.12109 0.01921 -0.12174 0.02037 C -0.1224 0.02153 -0.12357 0.02153 -0.12448 0.02199 L -0.13242 0.01736 L -0.13503 0.01574 L -0.13763 0.01412 C -0.14193 0.00926 -0.13932 0.01158 -0.14557 0.00787 L -0.14831 0.00625 C -0.14909 0.00579 -0.15 0.00486 -0.15091 0.00486 L -0.15794 0.00324 C -0.16263 0.00371 -0.16745 0.00394 -0.17214 0.00486 C -0.17305 0.00486 -0.17383 0.00579 -0.17474 0.00625 C -0.17591 0.00695 -0.17708 0.00718 -0.17826 0.00787 C -0.18008 0.0088 -0.18177 0.01042 -0.18359 0.01111 C -0.18646 0.01204 -0.18945 0.01204 -0.19232 0.0125 C -0.19414 0.01204 -0.19596 0.01204 -0.19766 0.01111 C -0.19948 0.00972 -0.20039 0.00371 -0.20117 0.00162 C -0.20391 -0.00463 -0.20469 -0.00463 -0.2082 -0.00787 C -0.21406 -0.00717 -0.22005 -0.0081 -0.22591 -0.00625 C -0.22799 -0.00555 -0.22943 -0.00208 -0.23112 -1.11111E-6 L -0.23646 0.00625 C -0.23737 0.00741 -0.23815 0.0088 -0.23906 0.00949 L -0.2418 0.01111 C -0.24297 0.01042 -0.24427 0.01065 -0.24531 0.00949 C -0.24674 0.00787 -0.2474 0.00486 -0.24883 0.00324 L -0.25143 -1.11111E-6 C -0.25586 -0.01157 -0.25026 0.00278 -0.25586 -0.00926 C -0.25651 -0.01088 -0.25703 -0.0125 -0.25768 -0.01412 C -0.25911 -0.01713 -0.26003 -0.01805 -0.26211 -0.02037 C -0.26263 -0.02176 -0.26315 -0.02361 -0.2638 -0.025 C -0.26667 -0.03079 -0.26693 -0.03079 -0.27005 -0.03426 C -0.27383 -0.03379 -0.2776 -0.03356 -0.28151 -0.03287 C -0.28294 -0.03241 -0.28581 -0.03125 -0.28581 -0.03125 " pathEditMode="relative" ptsTypes="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77" y="161365"/>
            <a:ext cx="11962504" cy="6489886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3690" y="1680323"/>
            <a:ext cx="3851238" cy="5067747"/>
          </a:xfrm>
          <a:prstGeom prst="rect">
            <a:avLst/>
          </a:prstGeom>
        </p:spPr>
      </p:pic>
      <p:sp>
        <p:nvSpPr>
          <p:cNvPr id="9" name="Llamada de nube 8"/>
          <p:cNvSpPr/>
          <p:nvPr/>
        </p:nvSpPr>
        <p:spPr>
          <a:xfrm>
            <a:off x="9929308" y="647700"/>
            <a:ext cx="1818191" cy="935804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Buenas tardes</a:t>
            </a:r>
            <a:endParaRPr lang="es-GT" dirty="0"/>
          </a:p>
        </p:txBody>
      </p:sp>
      <p:sp>
        <p:nvSpPr>
          <p:cNvPr id="11" name="Llamada de nube 10"/>
          <p:cNvSpPr/>
          <p:nvPr/>
        </p:nvSpPr>
        <p:spPr>
          <a:xfrm>
            <a:off x="9929308" y="258184"/>
            <a:ext cx="1830892" cy="1422139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disculpe vengo hacerme el cabello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8949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1" grpId="0" animBg="1"/>
      <p:bldP spid="11" grpId="1" animBg="1"/>
      <p:bldP spid="11" grpId="2" animBg="1"/>
      <p:bldP spid="11" grpId="3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4</cp:revision>
  <dcterms:created xsi:type="dcterms:W3CDTF">2025-11-18T15:00:36Z</dcterms:created>
  <dcterms:modified xsi:type="dcterms:W3CDTF">2025-11-18T15:30:50Z</dcterms:modified>
</cp:coreProperties>
</file>