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6352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78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1177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2913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0971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2844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3256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79592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907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455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5295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155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7876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020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060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9215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300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C52807B-5011-4A73-94F8-1DC6F63BB59D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42FE5-E83C-4AB8-B850-BBA99E64D09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68838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ANGEL ANTONIO TUNQUE YOL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518089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fill="remove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mph" presetSubtype="0" fill="remove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4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mph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5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2" grpId="5"/>
      <p:bldP spid="2" grpId="6"/>
      <p:bldP spid="3" grpId="0" build="p"/>
      <p:bldP spid="3" grpId="1" build="p"/>
      <p:bldP spid="3" grpId="2" build="p"/>
      <p:bldP spid="3" grpId="3" build="p"/>
      <p:bldP spid="3" grpId="4" build="p"/>
      <p:bldP spid="3" grpId="5" build="p"/>
      <p:bldP spid="3" grpId="6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130" y="366657"/>
            <a:ext cx="9404723" cy="1400530"/>
          </a:xfrm>
        </p:spPr>
        <p:txBody>
          <a:bodyPr/>
          <a:lstStyle/>
          <a:p>
            <a:r>
              <a:rPr lang="es-ES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988372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pPr marL="0" indent="0">
              <a:buNone/>
            </a:pP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388373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LAPERSONAS RARAS AMBIENTE ABSOLUTO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266494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5203" y="452718"/>
            <a:ext cx="9404723" cy="1400530"/>
          </a:xfrm>
        </p:spPr>
        <p:txBody>
          <a:bodyPr/>
          <a:lstStyle/>
          <a:p>
            <a:r>
              <a:rPr lang="es-ES" dirty="0" smtClean="0"/>
              <a:t>EL PROGRAMA DE LAS NACIONES UNIDAS DE 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32404" y="2052918"/>
            <a:ext cx="8946541" cy="4195481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260601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CONTROPASION AL ENTORNO NATURAL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21447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424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ANGEL ANTONIO TUNQUE YOL</vt:lpstr>
      <vt:lpstr>MEDIO AMBIENTE</vt:lpstr>
      <vt:lpstr>LAPERSONAS RARAS AMBIENTE ABSOLUTO</vt:lpstr>
      <vt:lpstr>EL PROGRAMA DE LAS NACIONES UNIDAS DE MEDIO AMBIENTE</vt:lpstr>
      <vt:lpstr>LA CONTROPASION AL ENTORNO NATURAL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 ANTONIO TUNQUE YOL</dc:title>
  <dc:creator>GNet</dc:creator>
  <cp:lastModifiedBy>GNet</cp:lastModifiedBy>
  <cp:revision>4</cp:revision>
  <dcterms:created xsi:type="dcterms:W3CDTF">2025-10-13T18:07:36Z</dcterms:created>
  <dcterms:modified xsi:type="dcterms:W3CDTF">2025-10-13T18:32:03Z</dcterms:modified>
</cp:coreProperties>
</file>