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7" d="100"/>
          <a:sy n="77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3769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47410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7330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2580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78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1953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407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86606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87265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158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412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1391D-CFEB-4865-AA6F-789C6D114843}" type="datetimeFigureOut">
              <a:rPr lang="es-GT" smtClean="0"/>
              <a:t>27/10/2025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0D25E-D8D8-49B1-A4FA-C54CEE3A0A12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04404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ANGEL ANTONIO TUNQUE YOL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4TO MECANICA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05806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0000" cy="684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97" y="2177178"/>
            <a:ext cx="3727340" cy="38673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01" y="3856250"/>
            <a:ext cx="3319426" cy="2484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5361140" y="1302707"/>
            <a:ext cx="423379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HOLA MEPRESENTO SOY CAPERUSITA ROJA</a:t>
            </a:r>
            <a:endParaRPr lang="es-GT" dirty="0"/>
          </a:p>
        </p:txBody>
      </p:sp>
      <p:sp>
        <p:nvSpPr>
          <p:cNvPr id="9" name="CuadroTexto 8"/>
          <p:cNvSpPr txBox="1"/>
          <p:nvPr/>
        </p:nvSpPr>
        <p:spPr>
          <a:xfrm flipH="1">
            <a:off x="6839912" y="1732267"/>
            <a:ext cx="3557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VOY DE CAMINO ASIA DONDE MI ABUELA</a:t>
            </a:r>
            <a:endParaRPr lang="es-GT" dirty="0"/>
          </a:p>
        </p:txBody>
      </p:sp>
      <p:sp>
        <p:nvSpPr>
          <p:cNvPr id="10" name="CuadroTexto 9"/>
          <p:cNvSpPr txBox="1"/>
          <p:nvPr/>
        </p:nvSpPr>
        <p:spPr>
          <a:xfrm>
            <a:off x="1052186" y="2177178"/>
            <a:ext cx="35573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HOLA SOY UN LOBA MUY AMBRIENTO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906164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ANGEL ANTONIO TUNQUE YOL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ANGEL ANTONIO TUNQUE YOL</dc:title>
  <dc:creator>GNet</dc:creator>
  <cp:lastModifiedBy>GNet</cp:lastModifiedBy>
  <cp:revision>5</cp:revision>
  <dcterms:created xsi:type="dcterms:W3CDTF">2025-10-27T18:17:06Z</dcterms:created>
  <dcterms:modified xsi:type="dcterms:W3CDTF">2025-10-27T18:44:38Z</dcterms:modified>
</cp:coreProperties>
</file>