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E181A-DB41-429C-B375-7A9177811306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F3183-DA71-4947-B3BB-34D60142FD2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608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E181A-DB41-429C-B375-7A9177811306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F3183-DA71-4947-B3BB-34D60142FD2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687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E181A-DB41-429C-B375-7A9177811306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F3183-DA71-4947-B3BB-34D60142FD2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068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E181A-DB41-429C-B375-7A9177811306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F3183-DA71-4947-B3BB-34D60142FD2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510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E181A-DB41-429C-B375-7A9177811306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F3183-DA71-4947-B3BB-34D60142FD2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228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E181A-DB41-429C-B375-7A9177811306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F3183-DA71-4947-B3BB-34D60142FD2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349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E181A-DB41-429C-B375-7A9177811306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F3183-DA71-4947-B3BB-34D60142FD2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520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E181A-DB41-429C-B375-7A9177811306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F3183-DA71-4947-B3BB-34D60142FD2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551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E181A-DB41-429C-B375-7A9177811306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F3183-DA71-4947-B3BB-34D60142FD2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560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E181A-DB41-429C-B375-7A9177811306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F3183-DA71-4947-B3BB-34D60142FD2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541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E181A-DB41-429C-B375-7A9177811306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F3183-DA71-4947-B3BB-34D60142FD2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425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E181A-DB41-429C-B375-7A9177811306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4F3183-DA71-4947-B3BB-34D60142FD2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293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arta 1" descr="8 ideas de Autos | decoración de unas, autitos infantiles, carro dibujo"/>
          <p:cNvPicPr preferRelativeResize="0"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632" y="538522"/>
            <a:ext cx="1800000" cy="18000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Carta 2" descr="Bigbike Touring motocicleta de dibujos animados | Vector Premium"/>
          <p:cNvPicPr preferRelativeResize="0"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2279" y="538522"/>
            <a:ext cx="1800000" cy="18000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Carta 3" descr="Ilustración de vector de personaje de dibujos animados lindo mecánico  8294874 Vector en Vecteezy"/>
          <p:cNvPicPr preferRelativeResize="0"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1926" y="538522"/>
            <a:ext cx="1800000" cy="18000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Carta 4" descr="Ilustración de vector de personaje de dibujos animados lindo mecánico  8294874 Vector en Vecteezy"/>
          <p:cNvPicPr preferRelativeResize="0"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1573" y="538522"/>
            <a:ext cx="1800000" cy="18000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Carta 5" descr="Ilustración De La Llave Inglesa De Un Fontanero Y Llave De Mecánico  Cruzados Situada En El Interior Sobre Fondo Blanco Aislado Hecho En Estilo  De Dibujos Animados. Fotos, retratos, imágenes y fotografía"/>
          <p:cNvPicPr preferRelativeResize="0"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1220" y="538522"/>
            <a:ext cx="1800000" cy="18000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Carta 6" descr="Ilustración De La Llave Inglesa De Un Fontanero Y Llave De Mecánico  Cruzados Situada En El Interior Sobre Fondo Blanco Aislado Hecho En Estilo  De Dibujos Animados. Fotos, retratos, imágenes y fotografía"/>
          <p:cNvPicPr preferRelativeResize="0"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632" y="3586947"/>
            <a:ext cx="1800000" cy="18000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Carta 7" descr="El bonito mecánico de dibujos animados con la llave inglesa | Vector Premium"/>
          <p:cNvPicPr preferRelativeResize="0"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2279" y="3586947"/>
            <a:ext cx="1800000" cy="18000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Carta 8" descr="Bigbike Touring motocicleta de dibujos animados | Vector Premium"/>
          <p:cNvPicPr preferRelativeResize="0"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1926" y="3586947"/>
            <a:ext cx="1800000" cy="18000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Carta 9" descr="El bonito mecánico de dibujos animados con la llave inglesa | Vector Premium"/>
          <p:cNvPicPr preferRelativeResize="0"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1573" y="3586947"/>
            <a:ext cx="1800000" cy="18000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Carta 10" descr="8 ideas de Autos | decoración de unas, autitos infantiles, carro dibujo"/>
          <p:cNvPicPr preferRelativeResize="0"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1220" y="3586947"/>
            <a:ext cx="1800000" cy="18000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ángulo 13"/>
          <p:cNvSpPr/>
          <p:nvPr/>
        </p:nvSpPr>
        <p:spPr>
          <a:xfrm>
            <a:off x="652632" y="538522"/>
            <a:ext cx="1800000" cy="180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ángulo 14"/>
          <p:cNvSpPr/>
          <p:nvPr/>
        </p:nvSpPr>
        <p:spPr>
          <a:xfrm>
            <a:off x="2912279" y="538522"/>
            <a:ext cx="1800000" cy="180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ángulo 15"/>
          <p:cNvSpPr/>
          <p:nvPr/>
        </p:nvSpPr>
        <p:spPr>
          <a:xfrm>
            <a:off x="5171926" y="538522"/>
            <a:ext cx="1800000" cy="180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ángulo 16"/>
          <p:cNvSpPr/>
          <p:nvPr/>
        </p:nvSpPr>
        <p:spPr>
          <a:xfrm>
            <a:off x="7431573" y="538522"/>
            <a:ext cx="1800000" cy="180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ángulo 17"/>
          <p:cNvSpPr/>
          <p:nvPr/>
        </p:nvSpPr>
        <p:spPr>
          <a:xfrm>
            <a:off x="9691220" y="538522"/>
            <a:ext cx="1800000" cy="180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ángulo 18"/>
          <p:cNvSpPr/>
          <p:nvPr/>
        </p:nvSpPr>
        <p:spPr>
          <a:xfrm>
            <a:off x="652632" y="3586947"/>
            <a:ext cx="1800000" cy="180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ángulo 19"/>
          <p:cNvSpPr/>
          <p:nvPr/>
        </p:nvSpPr>
        <p:spPr>
          <a:xfrm>
            <a:off x="2912279" y="3586947"/>
            <a:ext cx="1800000" cy="180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ángulo 20"/>
          <p:cNvSpPr/>
          <p:nvPr/>
        </p:nvSpPr>
        <p:spPr>
          <a:xfrm>
            <a:off x="5171926" y="3586947"/>
            <a:ext cx="1800000" cy="180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ángulo 21"/>
          <p:cNvSpPr/>
          <p:nvPr/>
        </p:nvSpPr>
        <p:spPr>
          <a:xfrm>
            <a:off x="7431573" y="3586947"/>
            <a:ext cx="1800000" cy="180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ángulo 22"/>
          <p:cNvSpPr/>
          <p:nvPr/>
        </p:nvSpPr>
        <p:spPr>
          <a:xfrm>
            <a:off x="9691220" y="3586947"/>
            <a:ext cx="1800000" cy="180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237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7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9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0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Personal</dc:creator>
  <cp:lastModifiedBy>Personal</cp:lastModifiedBy>
  <cp:revision>2</cp:revision>
  <dcterms:created xsi:type="dcterms:W3CDTF">2025-11-21T21:13:19Z</dcterms:created>
  <dcterms:modified xsi:type="dcterms:W3CDTF">2025-11-21T21:16:58Z</dcterms:modified>
</cp:coreProperties>
</file>