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914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5198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8759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3974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4761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4733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8846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386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014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839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038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150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1507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0631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7341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627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436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C5638DC-997D-46EE-A7EB-ED0CF98FDDC4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325AB-2773-47BC-A24C-B7E85670985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16051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CELESTE MARIA JOSE RAMIREZ 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CUARTO BACHILLERATO EN COMPUTACION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706133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EL 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611206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 CONSTRUIDO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8186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ENTORNO NATURAL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500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AMBIENTE NATURAL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9656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510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CELESTE MARIA JOSE RAMIREZ PICHILLA</vt:lpstr>
      <vt:lpstr>EL MEDIO AMBIENTE </vt:lpstr>
      <vt:lpstr>MEDIO AMBIENTE CONSTRUIDO</vt:lpstr>
      <vt:lpstr>ENTORNO NATURAL</vt:lpstr>
      <vt:lpstr>AMBIENTE NATURAL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CELESTE MARIA JOSE RAMIREZ PICHILLA</dc:title>
  <dc:creator>GNet</dc:creator>
  <cp:lastModifiedBy>GNet</cp:lastModifiedBy>
  <cp:revision>3</cp:revision>
  <dcterms:created xsi:type="dcterms:W3CDTF">2025-10-07T16:36:22Z</dcterms:created>
  <dcterms:modified xsi:type="dcterms:W3CDTF">2025-10-07T16:55:25Z</dcterms:modified>
</cp:coreProperties>
</file>