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37" d="100"/>
          <a:sy n="37" d="100"/>
        </p:scale>
        <p:origin x="324" y="15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545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5687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1310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8226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9301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6814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32957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98152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624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611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228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2944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395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645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6018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120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262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04E8A-E7C2-4F11-B0F2-6DAA333A6DA9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70BE2-CEAF-448E-AAFA-305DD219D0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00686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36" r:id="rId12"/>
    <p:sldLayoutId id="2147483837" r:id="rId13"/>
    <p:sldLayoutId id="2147483838" r:id="rId14"/>
    <p:sldLayoutId id="2147483839" r:id="rId15"/>
    <p:sldLayoutId id="2147483840" r:id="rId16"/>
    <p:sldLayoutId id="214748384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CELESTE MARIA DEL JOSE RAMIREZ 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32709" y="3509963"/>
            <a:ext cx="9144000" cy="1655762"/>
          </a:xfrm>
        </p:spPr>
        <p:txBody>
          <a:bodyPr/>
          <a:lstStyle/>
          <a:p>
            <a:pPr algn="l"/>
            <a:r>
              <a:rPr lang="es-GT" dirty="0" smtClean="0"/>
              <a:t>ID:2389                            					 EDAD:17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567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074" y="365125"/>
            <a:ext cx="10515600" cy="1325563"/>
          </a:xfrm>
        </p:spPr>
        <p:txBody>
          <a:bodyPr/>
          <a:lstStyle/>
          <a:p>
            <a:r>
              <a:rPr lang="es-GT" dirty="0" smtClean="0"/>
              <a:t>MONITOR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7497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dispositivo de salida esencial que muestra información de forma visual, como imágenes, texto y videos, desde una computadora. 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923" y="348084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16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9566" y="500062"/>
            <a:ext cx="10515600" cy="1325563"/>
          </a:xfrm>
        </p:spPr>
        <p:txBody>
          <a:bodyPr/>
          <a:lstStyle/>
          <a:p>
            <a:r>
              <a:rPr lang="es-GT" dirty="0" smtClean="0"/>
              <a:t> TECLADO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dispositivo de entrada que permite introducir texto, números y comandos en un ordenador u otro aparato electrónico a través de un conjunto de teclas.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589" y="4001294"/>
            <a:ext cx="4187439" cy="154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29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MAUSE O RATON</a:t>
            </a:r>
            <a:br>
              <a:rPr lang="es-GT" dirty="0" smtClean="0"/>
            </a:b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dispositivo de entrada que se utiliza para controlar el puntero en la pantalla de una computadora, permitiendo mover el cursor, hacer clics y arrastrar elementos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587" y="3929063"/>
            <a:ext cx="202882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95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BOCINAS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son dispositivos que convierten la señal eléctrica de la computadora en sonido, permitiendo al usuario escuchar audio como música, videos, o alertas del sistema. 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793" y="4001294"/>
            <a:ext cx="22479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47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IMPRESORA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dispositivo periférico de salida que convierte información digital de una computadora en una copia física, generalmente en papel, aunque también puede imprimir en otros materiales.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929" y="348084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4765" y="424860"/>
            <a:ext cx="10515600" cy="1325563"/>
          </a:xfrm>
        </p:spPr>
        <p:txBody>
          <a:bodyPr/>
          <a:lstStyle/>
          <a:p>
            <a:r>
              <a:rPr lang="es-GT" dirty="0" smtClean="0"/>
              <a:t>GRACIAS POR HABER VISTO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74765" y="1750423"/>
            <a:ext cx="11364686" cy="5107577"/>
          </a:xfrm>
        </p:spPr>
        <p:txBody>
          <a:bodyPr/>
          <a:lstStyle/>
          <a:p>
            <a:pPr marL="0" indent="0">
              <a:buNone/>
            </a:pP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9495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Internas y Partes </a:t>
            </a:r>
            <a:r>
              <a:rPr lang="es-GT" dirty="0"/>
              <a:t>E</a:t>
            </a:r>
            <a:r>
              <a:rPr lang="es-GT" dirty="0" smtClean="0"/>
              <a:t>xternas de una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070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96" y="621697"/>
            <a:ext cx="10353761" cy="1326321"/>
          </a:xfrm>
        </p:spPr>
        <p:txBody>
          <a:bodyPr/>
          <a:lstStyle/>
          <a:p>
            <a:r>
              <a:rPr lang="es-GT" dirty="0" smtClean="0"/>
              <a:t>PARTES INTERNAS DE UNA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GT" b="1" dirty="0" smtClean="0"/>
              <a:t>Placa base</a:t>
            </a:r>
            <a:endParaRPr lang="es-GT" b="1" dirty="0"/>
          </a:p>
          <a:p>
            <a:r>
              <a:rPr lang="es-GT" b="1" dirty="0" smtClean="0"/>
              <a:t>Procesador (CPU)</a:t>
            </a:r>
          </a:p>
          <a:p>
            <a:r>
              <a:rPr lang="es-GT" b="1" dirty="0" smtClean="0"/>
              <a:t>Memoria RAM)</a:t>
            </a:r>
          </a:p>
          <a:p>
            <a:r>
              <a:rPr lang="es-GT" b="1" dirty="0" smtClean="0"/>
              <a:t>Disco duro</a:t>
            </a:r>
          </a:p>
          <a:p>
            <a:r>
              <a:rPr lang="es-GT" b="1" dirty="0" smtClean="0"/>
              <a:t>Fuente de poder</a:t>
            </a:r>
          </a:p>
          <a:p>
            <a:r>
              <a:rPr lang="es-GT" b="1" dirty="0" smtClean="0"/>
              <a:t>Tarjeta de video</a:t>
            </a:r>
          </a:p>
          <a:p>
            <a:r>
              <a:rPr lang="es-GT" b="1" dirty="0" smtClean="0"/>
              <a:t>Tarjetas de expansión</a:t>
            </a:r>
          </a:p>
          <a:p>
            <a:r>
              <a:rPr lang="es-GT" b="1" dirty="0" smtClean="0"/>
              <a:t>Sistema de refrigeración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2554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26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3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4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  <p:bldP spid="3" grpId="1" build="p"/>
      <p:bldP spid="3" grpId="2" build="p"/>
      <p:bldP spid="3" grpId="3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05681" y="364367"/>
            <a:ext cx="10353761" cy="1326321"/>
          </a:xfrm>
        </p:spPr>
        <p:txBody>
          <a:bodyPr/>
          <a:lstStyle/>
          <a:p>
            <a:r>
              <a:rPr lang="es-GT" dirty="0" smtClean="0"/>
              <a:t>PLACA BASE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6578" y="1690688"/>
            <a:ext cx="10515600" cy="4351338"/>
          </a:xfrm>
        </p:spPr>
        <p:txBody>
          <a:bodyPr/>
          <a:lstStyle/>
          <a:p>
            <a:r>
              <a:rPr lang="es-ES" dirty="0" smtClean="0"/>
              <a:t>Una placa base es la placa de circuito principal de un ordenador que conecta todos los componentes internos, como la CPU, la memoria RAM y la tarjeta gráfica, permitiendo que se comuniquen entre sí y reciban energía.</a:t>
            </a:r>
            <a:endParaRPr lang="es-GT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159" y="3866357"/>
            <a:ext cx="2638425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79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PROCESADOR CPU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el "cerebro" de un computador que se encarga de ejecutar instrucciones, realizar cálculos y gestionar las funciones operativas del sistema. Se compone de la Unidad de Control (CU), la Unidad Aritmética/Lógica (ALU) y los registros.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0" y="4300945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061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922" y="243840"/>
            <a:ext cx="10163508" cy="1382483"/>
          </a:xfrm>
        </p:spPr>
        <p:txBody>
          <a:bodyPr/>
          <a:lstStyle/>
          <a:p>
            <a:r>
              <a:rPr lang="es-GT" dirty="0" smtClean="0"/>
              <a:t>MEMORIA RAM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es un tipo de almacenamiento temporal y de alta velocidad en una computadora, que guarda datos y programas que se están utilizando activamente para que el procesador pueda acceder a ellos rápidamente.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313" y="4001294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47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DISCO DURO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56254"/>
            <a:ext cx="10515600" cy="4351338"/>
          </a:xfrm>
        </p:spPr>
        <p:txBody>
          <a:bodyPr/>
          <a:lstStyle/>
          <a:p>
            <a:r>
              <a:rPr lang="es-ES" b="1" dirty="0" smtClean="0"/>
              <a:t>dispositivo de almacenamiento de datos no volátil que emplea un sistema de grabación magnética para almacenar datos digitales de forma rápida y segura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270" y="4131923"/>
            <a:ext cx="293370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72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2172" y="609600"/>
            <a:ext cx="10353761" cy="1326321"/>
          </a:xfrm>
        </p:spPr>
        <p:txBody>
          <a:bodyPr/>
          <a:lstStyle/>
          <a:p>
            <a:r>
              <a:rPr lang="es-GT" dirty="0" smtClean="0"/>
              <a:t>FUENTE DE PODER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2172" y="2096064"/>
            <a:ext cx="10353762" cy="3695136"/>
          </a:xfrm>
        </p:spPr>
        <p:txBody>
          <a:bodyPr/>
          <a:lstStyle/>
          <a:p>
            <a:r>
              <a:rPr lang="es-ES" dirty="0" smtClean="0"/>
              <a:t>dispositivo que convierte la corriente eléctrica de la red en la energía adecuada para alimentar componentes electrónicos, como en una computadora.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4" y="366372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81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2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3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  <p:bldP spid="3" grpId="3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EXTERNAS DE LA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GT" b="1" dirty="0" smtClean="0"/>
              <a:t>Monitor</a:t>
            </a:r>
            <a:r>
              <a:rPr lang="es-GT" dirty="0" smtClean="0"/>
              <a:t>:</a:t>
            </a:r>
          </a:p>
          <a:p>
            <a:r>
              <a:rPr lang="es-GT" b="1" dirty="0" smtClean="0"/>
              <a:t>Teclado</a:t>
            </a:r>
          </a:p>
          <a:p>
            <a:r>
              <a:rPr lang="es-GT" b="1" dirty="0" smtClean="0"/>
              <a:t>Mouse (o ratón)</a:t>
            </a:r>
            <a:endParaRPr lang="es-GT" dirty="0" smtClean="0"/>
          </a:p>
          <a:p>
            <a:r>
              <a:rPr lang="es-GT" b="1" dirty="0" smtClean="0"/>
              <a:t>Bocinas (o altavoces)</a:t>
            </a:r>
          </a:p>
          <a:p>
            <a:r>
              <a:rPr lang="es-GT" b="1" dirty="0" smtClean="0"/>
              <a:t>Impresora</a:t>
            </a:r>
          </a:p>
          <a:p>
            <a:r>
              <a:rPr lang="es-GT" b="1" dirty="0" smtClean="0"/>
              <a:t>Escáner</a:t>
            </a:r>
          </a:p>
          <a:p>
            <a:r>
              <a:rPr lang="es-GT" b="1" dirty="0" smtClean="0"/>
              <a:t>Micrófono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2293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7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5" presetID="2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7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8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8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9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9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0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47</TotalTime>
  <Words>384</Words>
  <Application>Microsoft Office PowerPoint</Application>
  <PresentationFormat>Panorámica</PresentationFormat>
  <Paragraphs>41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Bookman Old Style</vt:lpstr>
      <vt:lpstr>Rockwell</vt:lpstr>
      <vt:lpstr>Damask</vt:lpstr>
      <vt:lpstr>CELESTE MARIA DEL JOSE RAMIREZ PICHILLA</vt:lpstr>
      <vt:lpstr>Partes Internas y Partes Externas de una Computadora</vt:lpstr>
      <vt:lpstr>PARTES INTERNAS DE UNA COMPUTADORA</vt:lpstr>
      <vt:lpstr>PLACA BASE</vt:lpstr>
      <vt:lpstr>PROCESADOR CPU</vt:lpstr>
      <vt:lpstr>MEMORIA RAM</vt:lpstr>
      <vt:lpstr>DISCO DURO</vt:lpstr>
      <vt:lpstr>FUENTE DE PODER</vt:lpstr>
      <vt:lpstr>PARTES EXTERNAS DE LA COMPUTADORA</vt:lpstr>
      <vt:lpstr>MONITOR </vt:lpstr>
      <vt:lpstr> TECLADO</vt:lpstr>
      <vt:lpstr>MAUSE O RATON  </vt:lpstr>
      <vt:lpstr>BOCINAS</vt:lpstr>
      <vt:lpstr>IMPRESORA</vt:lpstr>
      <vt:lpstr>GRACIAS POR HABER VISTO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CELESTE MARIA DEL JOSE RAMIREZ PICHILLA</dc:title>
  <dc:creator>GNet</dc:creator>
  <cp:lastModifiedBy>GNet</cp:lastModifiedBy>
  <cp:revision>7</cp:revision>
  <dcterms:created xsi:type="dcterms:W3CDTF">2025-10-28T15:52:57Z</dcterms:created>
  <dcterms:modified xsi:type="dcterms:W3CDTF">2025-10-28T16:40:04Z</dcterms:modified>
</cp:coreProperties>
</file>