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155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075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402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177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204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57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540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913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340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28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77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1362F-29E4-4253-8656-D385A773B870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16F0A-DB56-4301-95DE-F49E8B0FFB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1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94" y="272964"/>
            <a:ext cx="1263161" cy="184041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0375" y="4757718"/>
            <a:ext cx="1441522" cy="210028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611" y="4723826"/>
            <a:ext cx="1937925" cy="193792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766" y="272964"/>
            <a:ext cx="2275689" cy="227568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396" y="272964"/>
            <a:ext cx="1547509" cy="179185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953" y="4962458"/>
            <a:ext cx="1607416" cy="1861218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36" y="4890101"/>
            <a:ext cx="2121797" cy="172981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380" y="395839"/>
            <a:ext cx="1861522" cy="151762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20" y="4890101"/>
            <a:ext cx="1771650" cy="177165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91" y="260820"/>
            <a:ext cx="1882305" cy="1882305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49" y="146325"/>
            <a:ext cx="2202017" cy="2202017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148" y="115925"/>
            <a:ext cx="2288048" cy="2288048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443" y="201709"/>
            <a:ext cx="2221453" cy="2221453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355" y="145535"/>
            <a:ext cx="2258438" cy="2258438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190" y="201710"/>
            <a:ext cx="2202264" cy="2202264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91" y="4678198"/>
            <a:ext cx="2195455" cy="2195455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185" y="4595920"/>
            <a:ext cx="2277733" cy="2277733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306" y="4573460"/>
            <a:ext cx="2404929" cy="240492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827" y="4611573"/>
            <a:ext cx="2366816" cy="236681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187" y="4678198"/>
            <a:ext cx="2337813" cy="233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74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2</cp:revision>
  <dcterms:created xsi:type="dcterms:W3CDTF">2025-11-11T16:59:46Z</dcterms:created>
  <dcterms:modified xsi:type="dcterms:W3CDTF">2025-11-11T17:05:12Z</dcterms:modified>
</cp:coreProperties>
</file>