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9282-BE29-4720-8075-05C931E4035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FF53-6C83-4F04-A4B3-29232B3334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942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9282-BE29-4720-8075-05C931E4035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FF53-6C83-4F04-A4B3-29232B3334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7929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9282-BE29-4720-8075-05C931E4035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FF53-6C83-4F04-A4B3-29232B3334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2894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9282-BE29-4720-8075-05C931E4035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FF53-6C83-4F04-A4B3-29232B3334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6167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9282-BE29-4720-8075-05C931E4035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FF53-6C83-4F04-A4B3-29232B3334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2819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9282-BE29-4720-8075-05C931E4035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FF53-6C83-4F04-A4B3-29232B3334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5462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9282-BE29-4720-8075-05C931E4035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FF53-6C83-4F04-A4B3-29232B3334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6556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9282-BE29-4720-8075-05C931E4035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FF53-6C83-4F04-A4B3-29232B3334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3720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9282-BE29-4720-8075-05C931E4035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FF53-6C83-4F04-A4B3-29232B3334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110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9282-BE29-4720-8075-05C931E4035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FF53-6C83-4F04-A4B3-29232B3334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585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9282-BE29-4720-8075-05C931E4035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FF53-6C83-4F04-A4B3-29232B3334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5705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B9282-BE29-4720-8075-05C931E4035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4FF53-6C83-4F04-A4B3-29232B3334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9235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963" y="134982"/>
            <a:ext cx="11618258" cy="643794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6983" y="3634961"/>
            <a:ext cx="3017183" cy="2135163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97845" y="1780725"/>
            <a:ext cx="4670875" cy="467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986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1.85185E-6 L -3.125E-6 0.00023 C -0.00416 0.00856 -0.00442 0.01157 -0.00976 0.01574 C -0.01093 0.01643 -0.01211 0.01666 -0.01328 0.01713 C -0.01536 0.0162 -0.01784 0.01643 -0.01953 0.01412 C -0.0207 0.01227 -0.01979 0.00717 -0.02122 0.00625 C -0.02239 0.00555 -0.02122 0.01088 -0.02213 0.0125 C -0.0233 0.01458 -0.02513 0.01458 -0.02656 0.01574 C -0.0289 0.01412 -0.03112 0.0118 -0.03359 0.01088 C -0.03867 0.00926 -0.03411 0.01829 -0.03802 0.00787 C -0.03685 0.00463 -0.03554 0.00162 -0.0345 -0.00162 C -0.03398 -0.00301 -0.03424 -0.00509 -0.03359 -0.00625 C -0.03294 -0.00741 -0.03177 -0.00741 -0.03099 -0.00787 C -0.03268 -0.00949 -0.03502 -0.00996 -0.03619 -0.01273 C -0.03685 -0.01389 -0.03476 -0.01621 -0.03541 -0.01736 C -0.03646 -0.01921 -0.03828 -0.01829 -0.03971 -0.01898 C -0.03945 -0.01412 -0.03932 -0.00949 -0.03893 -0.00486 C -0.0388 -0.00324 -0.03711 -0.00046 -0.03802 1.85185E-6 C -0.03958 0.00069 -0.04088 -0.00278 -0.04244 -0.00324 C -0.04622 -0.0044 -0.05013 -0.00417 -0.0539 -0.00486 C -0.05507 -0.00533 -0.05625 -0.00625 -0.05742 -0.00625 C -0.05937 -0.00625 -0.06367 -0.00093 -0.06445 1.85185E-6 C -0.06536 -0.0007 -0.06627 -0.00232 -0.06718 -0.00162 C -0.06797 -0.00093 -0.06705 0.00347 -0.06797 0.00301 C -0.06966 0.00254 -0.07018 -0.00162 -0.07148 -0.00324 L -0.07422 -0.00625 C -0.07812 0.00416 -0.07304 -0.00602 -0.08034 -0.00486 C -0.08203 -0.0044 -0.08333 -0.00162 -0.08476 1.85185E-6 C -0.0858 -0.00139 -0.08854 -0.00509 -0.0901 -0.00486 C -0.09192 -0.0044 -0.09531 -0.00162 -0.09531 -0.00139 C -0.09596 -0.0007 -0.09648 0.00069 -0.09713 0.00162 C -0.09804 0.00254 -0.1026 0.0044 -0.10325 0.00463 C -0.10364 0.00625 -0.10351 0.00833 -0.10416 0.00926 C -0.10521 0.01065 -0.10651 0.01041 -0.10768 0.01088 C -0.11406 0.01412 -0.10586 0.01088 -0.11484 0.01412 C -0.11901 0.02176 -0.11797 0.02153 -0.12278 0.025 C -0.12356 0.02569 -0.12448 0.02616 -0.12539 0.02662 C -0.13125 0.025 -0.13216 0.02477 -0.13867 0.02199 C -0.13958 0.02153 -0.14036 0.02083 -0.14127 0.02037 C -0.14179 0.02199 -0.14349 0.02338 -0.14297 0.025 C -0.14244 0.02708 -0.13867 0.02824 -0.13945 0.02662 C -0.14062 0.02454 -0.14244 0.02454 -0.14388 0.02361 C -0.14375 0.02384 -0.13984 0.03102 -0.13945 0.02986 L -0.14127 0.02361 C -0.14271 0.02407 -0.14427 0.02454 -0.1457 0.025 C -0.14804 0.02592 -0.15039 0.02731 -0.15273 0.02824 C -0.15481 0.02893 -0.1569 0.02916 -0.15885 0.02986 C -0.15976 0.02778 -0.16015 0.02384 -0.16159 0.02361 C -0.16302 0.02315 -0.16367 0.02754 -0.1651 0.02824 C -0.16601 0.0287 -0.16679 0.02708 -0.16771 0.02662 C -0.16888 0.02708 -0.17005 0.02778 -0.17122 0.02824 C -0.17278 0.0287 -0.17422 0.02893 -0.17565 0.02986 C -0.17669 0.03055 -0.17734 0.03241 -0.17838 0.03287 C -0.18034 0.03403 -0.18242 0.03403 -0.1845 0.03449 C -0.18424 0.03657 -0.18437 0.03912 -0.18359 0.04074 C -0.18164 0.0456 -0.17656 0.04699 -0.18359 0.04398 C -0.17656 0.03565 -0.18541 0.04398 -0.17838 0.04398 C -0.17721 0.04398 -0.17656 0.0419 -0.17565 0.04074 C -0.1763 0.04236 -0.17825 0.04421 -0.17747 0.0456 C -0.17695 0.04653 -0.1733 0.03981 -0.17304 0.03912 C -0.17278 0.04282 -0.17304 0.04699 -0.17213 0.05023 C -0.17148 0.05254 -0.16953 0.05301 -0.16862 0.05486 C -0.16797 0.05625 -0.1681 0.0581 -0.16771 0.05972 C -0.16888 0.06065 -0.172 0.06481 -0.17122 0.06273 C -0.16979 0.05833 -0.1651 0.05185 -0.1651 0.05208 C -0.16419 0.05231 -0.16198 0.05463 -0.1625 0.05324 C -0.16354 0.05046 -0.16497 0.04791 -0.16679 0.04699 C -0.16784 0.04653 -0.16862 0.04907 -0.16953 0.05023 C -0.1707 0.04977 -0.17187 0.04861 -0.17304 0.04861 C -0.17396 0.04861 -0.1707 0.04861 -0.17044 0.05023 C -0.16992 0.05278 -0.17096 0.05532 -0.17122 0.0581 C -0.1763 0.04907 -0.17122 0.05648 -0.17747 0.05185 C -0.18593 0.04537 -0.17343 0.05162 -0.18359 0.04699 C -0.18841 0.04143 -0.18437 0.04514 -0.19244 0.04236 C -0.19336 0.04213 -0.19414 0.04097 -0.19505 0.04074 C -0.19856 0.04004 -0.20221 0.03981 -0.20573 0.03912 C -0.20651 0.03866 -0.20742 0.03796 -0.20833 0.03773 C -0.21119 0.03634 -0.21445 0.03657 -0.21718 0.03449 C -0.2181 0.03379 -0.21836 0.03125 -0.21888 0.02986 C -0.22929 0.03588 -0.22213 0.03241 -0.24622 0.02824 C -0.24726 0.02801 -0.24804 0.02708 -0.24896 0.02662 C -0.2513 0.02546 -0.25364 0.02477 -0.25599 0.02361 C -0.2569 0.02291 -0.25768 0.02245 -0.25859 0.02199 C -0.25976 0.02129 -0.26106 0.02106 -0.26211 0.02037 C -0.26341 0.01944 -0.26445 0.01805 -0.26575 0.01713 C -0.26705 0.01643 -0.26862 0.0162 -0.27005 0.01574 C -0.27096 0.01528 -0.27187 0.01435 -0.27278 0.01412 C -0.27448 0.01342 -0.2763 0.01319 -0.27799 0.0125 C -0.27799 0.01273 -0.28685 0.00856 -0.28867 0.00787 C -0.28984 0.00717 -0.29101 0.00648 -0.29218 0.00625 L -0.29752 0.00463 C -0.2983 0.00509 -0.29922 0.00625 -0.30013 0.00625 C -0.30716 0.00625 -0.31432 0.00231 -0.32135 0.00463 C -0.32317 0.00532 -0.32304 0.01412 -0.32304 0.01435 C -0.32929 0.01134 -0.33528 0.00741 -0.34153 0.00625 C -0.34323 0.00579 -0.3444 0.00903 -0.34596 0.00926 C -0.34752 0.00972 -0.34896 0.00833 -0.35039 0.00787 C -0.35429 0.00671 -0.35807 0.00579 -0.36185 0.00463 C -0.36341 0.00509 -0.3651 0.00463 -0.36627 0.00625 C -0.36705 0.00717 -0.36627 0.01065 -0.36718 0.01088 C -0.36979 0.01157 -0.37356 0.00602 -0.37604 0.00463 C -0.37747 0.0037 -0.3789 0.0037 -0.38047 0.00301 C -0.38099 0.00208 -0.38138 1.85185E-6 -0.38216 1.85185E-6 C -0.38346 1.85185E-6 -0.3845 0.00231 -0.38567 0.00301 C -0.38737 0.00393 -0.38919 0.00416 -0.39101 0.00463 C -0.39166 0.0037 -0.39192 0.00162 -0.39284 0.00162 C -0.39596 0.00069 -0.39752 0.00347 -0.39987 0.00625 C -0.40312 0.00463 -0.4069 0.00231 -0.41041 0.00162 C -0.43138 -0.00324 -0.41172 0.00231 -0.42539 -0.00162 C -0.43099 -0.00116 -0.43659 -0.00093 -0.44218 1.85185E-6 C -0.4431 1.85185E-6 -0.44401 0.00116 -0.44479 0.00162 C -0.45755 0.00787 -0.4388 -0.00255 -0.45195 0.00625 C -0.45299 0.00694 -0.45429 0.00694 -0.45547 0.00787 C -0.45664 0.00856 -0.45768 0.01018 -0.45898 0.01088 C -0.46132 0.01227 -0.46367 0.01273 -0.46601 0.01412 C -0.46692 0.01458 -0.46771 0.01528 -0.46862 0.01574 C -0.47135 0.01643 -0.47396 0.01666 -0.47656 0.01713 C -0.4901 0.01666 -0.50364 0.0169 -0.51718 0.01574 C -0.51966 0.01551 -0.522 0.01389 -0.52422 0.0125 C -0.52929 0.00926 -0.54453 -0.00046 -0.53932 0.00162 L -0.53489 0.00301 C -0.5345 0.00509 -0.53502 0.00833 -0.53398 0.00926 C -0.5332 0.01018 -0.53307 0.00463 -0.53307 0.00486 C -0.53515 0.00416 -0.53724 0.00416 -0.53932 0.00301 C -0.54023 0.00254 -0.54088 0.00046 -0.54192 1.85185E-6 C -0.54479 -0.00162 -0.54778 -0.00209 -0.55078 -0.00324 C -0.55104 -0.00533 -0.55091 -0.00764 -0.55169 -0.00949 C -0.55416 -0.01574 -0.55755 -0.01482 -0.56132 -0.01574 C -0.56237 -0.01551 -0.57317 -0.0132 -0.57461 -0.01273 C -0.57643 -0.01181 -0.57812 -0.01042 -0.57981 -0.00949 C -0.58229 -0.01273 -0.58398 -0.01551 -0.58698 -0.01736 C -0.58841 -0.01829 -0.58984 -0.01829 -0.5914 -0.01898 C -0.59192 -0.02037 -0.59205 -0.02315 -0.5931 -0.02361 C -0.59791 -0.02593 -0.60455 -0.02037 -0.60807 -0.02685 L -0.6108 -0.03148 C -0.60468 -0.04236 -0.61185 -0.03264 -0.60455 -0.03148 C -0.60221 -0.03102 -0.59752 -0.03472 -0.59752 -0.03449 C -0.60468 -0.04421 -0.59974 -0.03935 -0.60013 -0.03472 C -0.60039 -0.03264 -0.6013 -0.03148 -0.60195 -0.02986 C -0.60286 -0.03148 -0.6039 -0.03264 -0.60455 -0.03472 C -0.60625 -0.03959 -0.60664 -0.04491 -0.60729 -0.05023 C -0.6069 -0.05185 -0.60547 -0.0544 -0.60638 -0.05509 C -0.60963 -0.05764 -0.61692 -0.0581 -0.61692 -0.05787 C -0.6181 -0.05764 -0.6194 -0.05787 -0.62044 -0.05671 C -0.62435 -0.05209 -0.61992 -0.04908 -0.62487 -0.05509 C -0.62252 -0.06759 -0.62435 -0.05394 -0.62669 -0.0581 C -0.62721 -0.05926 -0.62409 -0.06088 -0.62487 -0.06134 C -0.62682 -0.06273 -0.62903 -0.06134 -0.63099 -0.06134 " pathEditMode="relative" rAng="0" ptsTypes="AAAAAAAAAAAAAAAAAAAAAAAAAAAAAAAAAAAAAAAAAAAAAAAAAAAAAAAAAAAAAAAAAAAAAAAAAAAAAAAAAAAAAAAAAAAAAAAAAAAAAAAAAAAAAAAAAAAAAAAAAAAAAAAAAAAAAAAAAAAAAAAAAAAA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549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4800"/>
            <a:ext cx="11938000" cy="63754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1700" y="3022600"/>
            <a:ext cx="3238500" cy="32385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6700" y="2247900"/>
            <a:ext cx="4305300" cy="4305300"/>
          </a:xfrm>
          <a:prstGeom prst="rect">
            <a:avLst/>
          </a:prstGeom>
        </p:spPr>
      </p:pic>
      <p:sp>
        <p:nvSpPr>
          <p:cNvPr id="11" name="Llamada ovalada 10"/>
          <p:cNvSpPr/>
          <p:nvPr/>
        </p:nvSpPr>
        <p:spPr>
          <a:xfrm>
            <a:off x="1708150" y="2247900"/>
            <a:ext cx="2959100" cy="249555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err="1" smtClean="0"/>
              <a:t>Toc</a:t>
            </a:r>
            <a:r>
              <a:rPr lang="es-GT" dirty="0" smtClean="0"/>
              <a:t> </a:t>
            </a:r>
            <a:r>
              <a:rPr lang="es-GT" dirty="0" err="1" smtClean="0"/>
              <a:t>toc</a:t>
            </a:r>
            <a:r>
              <a:rPr lang="es-GT" dirty="0" smtClean="0"/>
              <a:t> puedo entrar</a:t>
            </a:r>
            <a:endParaRPr lang="es-GT" dirty="0"/>
          </a:p>
        </p:txBody>
      </p:sp>
      <p:sp>
        <p:nvSpPr>
          <p:cNvPr id="12" name="Llamada rectangular redondeada 11"/>
          <p:cNvSpPr/>
          <p:nvPr/>
        </p:nvSpPr>
        <p:spPr>
          <a:xfrm>
            <a:off x="9398000" y="812800"/>
            <a:ext cx="2794000" cy="18288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Pase adelante …¡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33620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02 -0.00856 L -0.01302 -0.00833 C 0.00846 -0.01296 -0.01823 -0.00856 0.01094 -0.00856 C 0.01224 -0.00856 0.01367 -0.01018 0.0151 -0.01041 C 0.01953 -0.01157 0.02409 -0.01204 0.02864 -0.01227 C 0.04036 -0.01319 0.05221 -0.01366 0.06406 -0.01412 C 0.06614 -0.01481 0.06823 -0.01481 0.07031 -0.01597 C 0.07148 -0.0169 0.07226 -0.01898 0.07344 -0.01967 C 0.07539 -0.02129 0.0776 -0.02176 0.07969 -0.02338 C 0.08099 -0.02477 0.08242 -0.02616 0.08385 -0.02708 C 0.08554 -0.02847 0.08945 -0.03032 0.09114 -0.03079 C 0.0931 -0.03171 0.09531 -0.03194 0.09739 -0.03264 C 0.09844 -0.0331 0.09948 -0.03403 0.10052 -0.03449 C 0.10013 -0.03148 0.09791 -0.02685 0.09948 -0.02523 C 0.1013 -0.02338 0.10351 -0.02847 0.10573 -0.02893 L 0.11302 -0.03079 C 0.11406 -0.02893 0.11484 -0.02662 0.11614 -0.02523 C 0.11732 -0.02407 0.11888 -0.0243 0.12031 -0.02338 C 0.12291 -0.02199 0.1276 -0.01875 0.13073 -0.01782 C 0.13411 -0.01713 0.13763 -0.0169 0.14114 -0.01597 C 0.14935 -0.01412 0.14336 -0.01504 0.14948 -0.01227 C 0.15117 -0.01157 0.15286 -0.01111 0.15469 -0.01041 L 0.19114 -0.01227 C 0.19349 -0.0125 0.19948 -0.01342 0.2026 -0.01597 C 0.20299 -0.01643 0.20325 -0.01736 0.20364 -0.01782 " pathEditMode="relative" rAng="0" ptsTypes="AAAAAAAAAAAAAAAAAAAAAAAAA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33" y="-1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1" grpId="2" animBg="1"/>
      <p:bldP spid="11" grpId="3" animBg="1"/>
      <p:bldP spid="12" grpId="0" animBg="1"/>
      <p:bldP spid="12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7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5</cp:revision>
  <dcterms:created xsi:type="dcterms:W3CDTF">2025-11-18T16:25:13Z</dcterms:created>
  <dcterms:modified xsi:type="dcterms:W3CDTF">2025-11-18T17:03:16Z</dcterms:modified>
</cp:coreProperties>
</file>