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109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69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37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40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013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489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18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03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49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533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862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A7BC-9547-4A36-99CB-74C341246490}" type="datetimeFigureOut">
              <a:rPr lang="es-GT" smtClean="0"/>
              <a:t>6/10/2025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C071-D61E-4545-823B-875FE8D4FF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837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Astrid </a:t>
            </a:r>
            <a:r>
              <a:rPr lang="es-ES" dirty="0" err="1" smtClean="0"/>
              <a:t>ortiz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73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876">
            <a:off x="-378289" y="2758993"/>
            <a:ext cx="3672778" cy="36727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0" b="93750" l="9804" r="89706">
                        <a14:foregroundMark x1="32680" y1="6250" x2="32680" y2="6250"/>
                        <a14:foregroundMark x1="34477" y1="5556" x2="34477" y2="5556"/>
                        <a14:foregroundMark x1="35131" y1="1910" x2="35131" y2="1910"/>
                        <a14:foregroundMark x1="28758" y1="81597" x2="28758" y2="81597"/>
                        <a14:foregroundMark x1="43137" y1="85764" x2="43137" y2="85764"/>
                        <a14:foregroundMark x1="60948" y1="93750" x2="60948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22" y="494951"/>
            <a:ext cx="2493618" cy="2346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10100" y="3606800"/>
            <a:ext cx="28321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Uyy</a:t>
            </a:r>
            <a:r>
              <a:rPr lang="es-ES" dirty="0" smtClean="0"/>
              <a:t> ay viene el lobo y la </a:t>
            </a:r>
            <a:r>
              <a:rPr lang="es-ES" dirty="0" err="1" smtClean="0"/>
              <a:t>chequin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960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00261 0.01736 C 0.00404 0.02106 0.00573 0.02454 0.00703 0.02824 C 0.00742 0.02963 0.00742 0.03171 0.00782 0.0331 C 0.0086 0.03495 0.00977 0.03611 0.01055 0.03773 C 0.01146 0.03981 0.01211 0.04213 0.01315 0.04398 C 0.01602 0.04907 0.01693 0.04861 0.02018 0.05185 C 0.0211 0.05278 0.02201 0.05393 0.02292 0.05509 C 0.02878 0.0544 0.03464 0.0544 0.0405 0.05347 C 0.04141 0.05324 0.04232 0.05255 0.04323 0.05185 C 0.04701 0.04838 0.04727 0.04491 0.05117 0.03935 C 0.05261 0.03727 0.0543 0.03542 0.05547 0.0331 C 0.0569 0.03032 0.05755 0.02616 0.05912 0.02361 C 0.06446 0.01412 0.05886 0.02454 0.06524 0.00949 C 0.06706 0.00532 0.06888 0.00139 0.07058 -0.00301 C 0.07175 -0.00625 0.07279 -0.00949 0.07409 -0.0125 C 0.07526 -0.01505 0.07643 -0.01759 0.07761 -0.02037 C 0.08125 -0.02894 0.07722 -0.02153 0.08295 -0.03287 C 0.08399 -0.03519 0.08529 -0.03704 0.08646 -0.03912 C 0.08724 -0.04074 0.08828 -0.04213 0.08907 -0.04375 C 0.08998 -0.04583 0.09063 -0.04838 0.09167 -0.05023 C 0.09245 -0.05139 0.09349 -0.05208 0.0944 -0.05324 C 0.09532 -0.05463 0.09597 -0.05694 0.09701 -0.05787 C 0.09805 -0.05903 0.09935 -0.05903 0.10052 -0.05949 C 0.10196 -0.05903 0.10352 -0.0588 0.10495 -0.05787 C 0.10808 -0.05602 0.10847 -0.0544 0.11107 -0.05162 C 0.11224 -0.05046 0.11354 -0.04977 0.11459 -0.04861 C 0.11537 -0.04769 0.11563 -0.04607 0.11641 -0.04537 C 0.11784 -0.04444 0.1194 -0.04444 0.12084 -0.04375 C 0.12396 -0.0412 0.12539 -0.03958 0.12878 -0.0375 C 0.12995 -0.03681 0.13112 -0.03657 0.13229 -0.03611 C 0.13568 -0.02986 0.13229 -0.03472 0.13933 -0.03125 C 0.14089 -0.03056 0.14232 -0.02917 0.14375 -0.02824 C 0.15078 -0.0287 0.15795 -0.02847 0.16498 -0.02963 C 0.16875 -0.03056 0.16836 -0.03449 0.1711 -0.0375 C 0.17331 -0.04005 0.17617 -0.04097 0.17813 -0.04375 C 0.17969 -0.04583 0.18112 -0.04815 0.18255 -0.05023 C 0.18347 -0.05116 0.18438 -0.05208 0.18529 -0.05324 C 0.18594 -0.05417 0.18633 -0.05556 0.18698 -0.05648 C 0.19427 -0.06667 0.18321 -0.04792 0.19401 -0.06736 C 0.19492 -0.06898 0.19571 -0.07083 0.19675 -0.07199 L 0.20196 -0.07847 C 0.20625 -0.08982 0.20104 -0.07778 0.20638 -0.08472 C 0.20782 -0.08634 0.20873 -0.08889 0.2099 -0.09097 C 0.21081 -0.09213 0.21185 -0.09282 0.21263 -0.09398 C 0.21888 -0.1037 0.21446 -0.10046 0.21966 -0.10347 C 0.22162 -0.10579 0.22578 -0.11134 0.22852 -0.11296 C 0.22995 -0.11366 0.23138 -0.11389 0.23295 -0.11435 C 0.23412 -0.11482 0.23529 -0.11551 0.23646 -0.11597 C 0.24271 -0.12338 0.23503 -0.11551 0.24883 -0.1206 C 0.24974 -0.12107 0.25039 -0.12315 0.25143 -0.12384 C 0.25248 -0.12477 0.25378 -0.125 0.25495 -0.12546 L 0.28672 -0.12384 C 0.28854 -0.12361 0.29024 -0.12269 0.29206 -0.12222 C 0.29466 -0.12176 0.29727 -0.1213 0.3 -0.1206 L 0.30703 -0.11921 C 0.30912 -0.11759 0.31107 -0.11551 0.31315 -0.11435 C 0.31576 -0.11296 0.31849 -0.1125 0.3211 -0.11134 C 0.32318 -0.11042 0.32526 -0.10903 0.32735 -0.1081 C 0.33099 -0.10671 0.33711 -0.10579 0.3405 -0.10509 C 0.34649 -0.10579 0.35378 -0.10556 0.3599 -0.1081 C 0.36198 -0.10903 0.36407 -0.11019 0.36615 -0.11134 C 0.37097 -0.11713 0.36784 -0.11366 0.37578 -0.1206 L 0.3793 -0.12384 C 0.38112 -0.12708 0.38308 -0.12986 0.38464 -0.13333 C 0.38893 -0.14282 0.38685 -0.13866 0.39089 -0.14583 C 0.39167 -0.15 0.39167 -0.15162 0.39349 -0.15532 C 0.39571 -0.15949 0.40052 -0.16782 0.40052 -0.16782 C 0.40078 -0.16944 0.40091 -0.17107 0.40143 -0.17245 C 0.40534 -0.18472 0.40261 -0.17407 0.40586 -0.18194 C 0.40586 -0.18194 0.41029 -0.19375 0.41107 -0.19607 C 0.41172 -0.19769 0.41211 -0.19931 0.41289 -0.20069 C 0.4138 -0.20232 0.41472 -0.2037 0.4155 -0.20532 C 0.42253 -0.2213 0.41641 -0.21019 0.42084 -0.21806 C 0.42292 -0.22917 0.42162 -0.22454 0.42435 -0.23218 C 0.42709 -0.24676 0.42552 -0.23611 0.42696 -0.25255 C 0.42774 -0.26065 0.42696 -0.26991 0.43138 -0.27454 C 0.43242 -0.27546 0.43373 -0.27546 0.4349 -0.27593 C 0.43581 -0.27708 0.43659 -0.27847 0.43763 -0.27917 C 0.43933 -0.28056 0.44284 -0.28218 0.44284 -0.28218 C 0.44375 -0.28333 0.44453 -0.28472 0.44558 -0.28542 C 0.44727 -0.28681 0.44935 -0.28681 0.45078 -0.28866 C 0.4517 -0.28958 0.45248 -0.29097 0.45352 -0.29167 C 0.45521 -0.29306 0.45873 -0.29491 0.45873 -0.29491 C 0.45964 -0.29583 0.46042 -0.29722 0.46146 -0.29792 C 0.46224 -0.29861 0.46328 -0.29861 0.46407 -0.29954 C 0.47018 -0.30602 0.46094 -0.29977 0.46849 -0.30417 L 0.47383 -0.31042 C 0.47461 -0.31157 0.47565 -0.31227 0.47643 -0.31366 C 0.48242 -0.32431 0.48034 -0.31944 0.48347 -0.32778 C 0.48412 -0.33194 0.48451 -0.33634 0.48529 -0.34028 C 0.48581 -0.34352 0.48659 -0.34653 0.48698 -0.34977 C 0.48802 -0.35926 0.48737 -0.35509 0.4888 -0.36227 C 0.48907 -0.3669 0.48841 -0.37222 0.48972 -0.37639 C 0.49011 -0.37778 0.49154 -0.37569 0.49232 -0.37477 C 0.49362 -0.37361 0.49466 -0.37153 0.49584 -0.37014 C 0.49818 -0.36736 0.50091 -0.36574 0.50287 -0.36227 C 0.50404 -0.36019 0.50508 -0.35764 0.50638 -0.35602 C 0.50716 -0.35509 0.50821 -0.35509 0.50912 -0.3544 C 0.52227 -0.34444 0.49818 -0.35208 0.53815 -0.34977 C 0.54401 -0.3463 0.54167 -0.34653 0.54532 -0.34653 L 0.17018 -0.12847 C 0.1694 -0.13333 0.16823 -0.13796 0.16758 -0.14259 C 0.16706 -0.1463 0.16706 -0.15 0.16667 -0.1537 C 0.16641 -0.15625 0.16615 -0.1588 0.16589 -0.16157 C 0.16524 -0.16597 0.16393 -0.16968 0.16315 -0.17407 C 0.16211 -0.1794 0.16133 -0.18773 0.15964 -0.19282 C 0.15925 -0.19421 0.15847 -0.19491 0.15795 -0.19607 C 0.15755 -0.20023 0.15755 -0.2044 0.15703 -0.20857 C 0.15664 -0.21181 0.15586 -0.21482 0.15521 -0.21806 C 0.15495 -0.21944 0.15482 -0.2213 0.1543 -0.22269 C 0.15378 -0.22431 0.15313 -0.22569 0.15261 -0.22732 C 0.15196 -0.2294 0.15157 -0.23171 0.15078 -0.23357 C 0.14896 -0.23912 0.14792 -0.24028 0.14558 -0.24468 C 0.14518 -0.24676 0.14518 -0.24884 0.14466 -0.25093 C 0.14401 -0.2537 0.13972 -0.26273 0.13933 -0.26343 C 0.13594 -0.28171 0.13972 -0.26412 0.13412 -0.28218 C 0.1336 -0.2838 0.1336 -0.28565 0.13321 -0.28704 C 0.13047 -0.29607 0.12917 -0.29861 0.12617 -0.30579 C 0.12578 -0.30741 0.12565 -0.30903 0.12526 -0.31042 C 0.12474 -0.31227 0.12383 -0.31343 0.12344 -0.31528 C 0.12123 -0.32477 0.12461 -0.31921 0.11992 -0.32454 C 0.12032 -0.33472 0.11979 -0.34722 0.12175 -0.35764 C 0.12227 -0.36019 0.12292 -0.36273 0.12344 -0.36551 C 0.1237 -0.36898 0.12396 -0.37269 0.12435 -0.37639 C 0.12448 -0.37801 0.125 -0.3794 0.12526 -0.38102 C 0.12565 -0.38426 0.12578 -0.3875 0.12617 -0.39051 C 0.1263 -0.39259 0.1267 -0.39468 0.12696 -0.39676 C 0.12722 -0.40046 0.12839 -0.41921 0.12878 -0.42338 C 0.12891 -0.42569 0.1293 -0.42755 0.12969 -0.42963 C 0.1293 -0.43819 0.12995 -0.44676 0.12878 -0.45486 C 0.12839 -0.45764 0.12617 -0.45857 0.12526 -0.46111 C 0.12344 -0.46574 0.12331 -0.46667 0.12084 -0.4706 C 0.12005 -0.47176 0.11901 -0.47269 0.11823 -0.47361 C 0.11758 -0.47523 0.11719 -0.47708 0.11641 -0.47847 C 0.11563 -0.47963 0.11407 -0.47963 0.1138 -0.48148 C 0.11315 -0.48495 0.1138 -0.48889 0.1138 -0.49236 L 0.10938 -0.49097 " pathEditMode="relative" ptsTypes="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1.11111E-6 L 7.08333E-6 -1.11111E-6 C -0.00325 0.00579 -0.00728 0.01041 -0.00976 0.01713 C -0.01041 0.01875 -0.0108 0.0206 -0.01158 0.02199 C -0.01223 0.02315 -0.01327 0.02384 -0.01418 0.025 C -0.01536 0.02662 -0.0164 0.02847 -0.0177 0.02963 C -0.01874 0.03079 -0.02317 0.03241 -0.02382 0.03287 C -0.03124 0.03241 -0.03866 0.03217 -0.04596 0.03125 C -0.04687 0.03125 -0.04791 0.03079 -0.04856 0.02963 C -0.05715 0.01458 -0.04036 0.03588 -0.05208 0.02199 C -0.05351 0.01204 -0.05195 0.01852 -0.05559 0.01088 C -0.05663 0.00903 -0.05833 0.00463 -0.05833 0.00463 L -0.06796 -0.01111 L -0.07682 -0.00625 C -0.07799 -0.00579 -0.07929 -0.00556 -0.08033 -0.00486 C -0.08137 -0.00394 -0.08202 -0.00255 -0.08307 -0.00162 C -0.08632 0.00139 -0.08762 0.00162 -0.09101 0.00301 C -0.09856 0.01204 -0.08892 0.00139 -0.09622 0.00787 C -0.09713 0.00856 -0.09791 0.01018 -0.09882 0.01088 C -0.10064 0.01227 -0.10416 0.01412 -0.10416 0.01412 C -0.10767 0.02014 -0.10403 0.01458 -0.10859 0.01875 C -0.11262 0.02222 -0.11236 0.02639 -0.11835 0.02824 C -0.12916 0.03125 -0.11757 0.02824 -0.13333 0.03125 C -0.13671 0.03194 -0.14127 0.03333 -0.14478 0.03449 C -0.14648 0.03379 -0.1483 0.03379 -0.15012 0.03287 C -0.15221 0.03171 -0.15416 0.02963 -0.15624 0.02824 C -0.15715 0.02754 -0.15807 0.02708 -0.15885 0.02662 C -0.16093 0.025 -0.16301 0.02338 -0.1651 0.02199 C -0.16588 0.02129 -0.16679 0.0206 -0.1677 0.02037 C -0.17004 0.01967 -0.17239 0.01921 -0.17473 0.01875 C -0.18215 0.01921 -0.18945 0.01898 -0.19687 0.02037 C -0.19882 0.0206 -0.20129 0.025 -0.20299 0.02662 C -0.2039 0.02731 -0.20481 0.02754 -0.20559 0.02824 C -0.20624 0.02963 -0.20663 0.03171 -0.20741 0.03287 C -0.20885 0.03495 -0.21171 0.03657 -0.21353 0.0375 C -0.22512 0.05393 -0.21288 0.03704 -0.2207 0.04699 C -0.22304 0.05 -0.22525 0.05347 -0.22773 0.05625 C -0.22864 0.05741 -0.22942 0.05879 -0.23033 0.05949 C -0.23202 0.06088 -0.23567 0.06273 -0.23567 0.06273 C -0.23606 0.0625 -0.24843 0.0625 -0.25247 0.05949 C -0.25338 0.05879 -0.25416 0.05717 -0.25507 0.05625 C -0.26132 0.05139 -0.2621 0.0544 -0.26913 0.04699 C -0.2707 0.04537 -0.272 0.04352 -0.27356 0.04236 C -0.27473 0.04143 -0.2759 0.0412 -0.27708 0.04074 C -0.2789 0.03981 -0.28059 0.03842 -0.28241 0.0375 C -0.28476 0.03634 -0.28723 0.03588 -0.28945 0.03449 L -0.29739 0.02963 C -0.2983 0.02916 -0.29921 0.02893 -0.30012 0.02824 L -0.30364 0.025 C -0.30559 0.02153 -0.30676 0.01991 -0.30807 0.01551 C -0.30846 0.01412 -0.30859 0.0125 -0.30885 0.01088 C -0.31028 0.00185 -0.31041 -0.00324 -0.31158 -0.01412 C -0.31249 -0.02408 -0.31236 -0.01875 -0.31236 -0.025 " pathEditMode="relative" ptsTypes="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Astrid ortiz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ortiz</dc:title>
  <dc:creator>GNet</dc:creator>
  <cp:lastModifiedBy>GNet</cp:lastModifiedBy>
  <cp:revision>4</cp:revision>
  <dcterms:created xsi:type="dcterms:W3CDTF">2025-10-06T18:21:29Z</dcterms:created>
  <dcterms:modified xsi:type="dcterms:W3CDTF">2025-10-06T18:51:48Z</dcterms:modified>
</cp:coreProperties>
</file>