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23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69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534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099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0375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81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126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124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331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682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260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B62CE-0D52-4E2B-8260-0CFD68CFAE11}" type="datetimeFigureOut">
              <a:rPr lang="es-GT" smtClean="0"/>
              <a:t>12/11/2025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AD7A-B109-45DA-AE98-C5ACC6A39D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432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>
                <a:effectLst/>
              </a:rPr>
              <a:t>El inicio:</a:t>
            </a:r>
            <a:r>
              <a:rPr lang="es-ES" dirty="0" smtClean="0">
                <a:effectLst/>
              </a:rPr>
              <a:t> </a:t>
            </a:r>
          </a:p>
          <a:p>
            <a:r>
              <a:rPr lang="es-ES" dirty="0" smtClean="0">
                <a:effectLst/>
              </a:rPr>
              <a:t>Una niña que siempre usa una caperuza roja es llamada "Caperucita Roja". Su madre le pide que lleve una cesta con comida a su abuela, que está enferma y vive en el bosque, advirtiéndole que no se salga del camino ni hable con extraños.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3078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11" name="Marcador de contenido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929731"/>
            <a:ext cx="2133600" cy="2143125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965" y="734461"/>
            <a:ext cx="10627734" cy="612353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4565" y="4001293"/>
            <a:ext cx="2143125" cy="214312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7016" y="924961"/>
            <a:ext cx="2914650" cy="1571625"/>
          </a:xfrm>
          <a:prstGeom prst="rect">
            <a:avLst/>
          </a:prstGeom>
        </p:spPr>
      </p:pic>
      <p:sp>
        <p:nvSpPr>
          <p:cNvPr id="13" name="Llamada ovalada 12"/>
          <p:cNvSpPr/>
          <p:nvPr/>
        </p:nvSpPr>
        <p:spPr>
          <a:xfrm>
            <a:off x="3465503" y="2665718"/>
            <a:ext cx="1649151" cy="125645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BOY A CASA DE ABUELA</a:t>
            </a:r>
            <a:endParaRPr lang="es-GT" dirty="0"/>
          </a:p>
        </p:txBody>
      </p:sp>
      <p:sp>
        <p:nvSpPr>
          <p:cNvPr id="14" name="Elipse 13"/>
          <p:cNvSpPr/>
          <p:nvPr/>
        </p:nvSpPr>
        <p:spPr>
          <a:xfrm>
            <a:off x="7932160" y="1908697"/>
            <a:ext cx="1384300" cy="13852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HOY SI TE COMO NIÑA</a:t>
            </a:r>
            <a:endParaRPr lang="es-GT" dirty="0"/>
          </a:p>
        </p:txBody>
      </p:sp>
      <p:sp>
        <p:nvSpPr>
          <p:cNvPr id="15" name="Llamada ovalada 14"/>
          <p:cNvSpPr/>
          <p:nvPr/>
        </p:nvSpPr>
        <p:spPr>
          <a:xfrm>
            <a:off x="8128000" y="1776833"/>
            <a:ext cx="45719" cy="45719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Llamada ovalada 15"/>
          <p:cNvSpPr/>
          <p:nvPr/>
        </p:nvSpPr>
        <p:spPr>
          <a:xfrm>
            <a:off x="4106433" y="3979883"/>
            <a:ext cx="914400" cy="61264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NO </a:t>
            </a:r>
            <a:endParaRPr lang="es-GT" dirty="0"/>
          </a:p>
        </p:txBody>
      </p:sp>
      <p:sp>
        <p:nvSpPr>
          <p:cNvPr id="18" name="Llamada ovalada 17"/>
          <p:cNvSpPr/>
          <p:nvPr/>
        </p:nvSpPr>
        <p:spPr>
          <a:xfrm>
            <a:off x="4014860" y="4683240"/>
            <a:ext cx="1395340" cy="1064757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Ojala y no </a:t>
            </a:r>
            <a:r>
              <a:rPr lang="es-ES" dirty="0" err="1" smtClean="0"/>
              <a:t>mireal</a:t>
            </a:r>
            <a:r>
              <a:rPr lang="es-ES" dirty="0" smtClean="0"/>
              <a:t> </a:t>
            </a:r>
            <a:r>
              <a:rPr lang="es-ES" dirty="0" err="1" smtClean="0"/>
              <a:t>lovo</a:t>
            </a:r>
            <a:endParaRPr lang="es-GT" dirty="0"/>
          </a:p>
        </p:txBody>
      </p:sp>
      <p:sp>
        <p:nvSpPr>
          <p:cNvPr id="19" name="Llamada ovalada 18"/>
          <p:cNvSpPr/>
          <p:nvPr/>
        </p:nvSpPr>
        <p:spPr>
          <a:xfrm>
            <a:off x="3452803" y="5602225"/>
            <a:ext cx="914400" cy="61264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Ay el </a:t>
            </a:r>
            <a:r>
              <a:rPr lang="es-ES" dirty="0" err="1" smtClean="0"/>
              <a:t>lovo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21" name="Llamada ovalada 20"/>
          <p:cNvSpPr/>
          <p:nvPr/>
        </p:nvSpPr>
        <p:spPr>
          <a:xfrm>
            <a:off x="8608651" y="3289284"/>
            <a:ext cx="1144158" cy="1164221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Hoy si  me la como</a:t>
            </a:r>
            <a:endParaRPr lang="es-GT" dirty="0"/>
          </a:p>
        </p:txBody>
      </p:sp>
      <p:sp>
        <p:nvSpPr>
          <p:cNvPr id="22" name="Llamada ovalada 21"/>
          <p:cNvSpPr/>
          <p:nvPr/>
        </p:nvSpPr>
        <p:spPr>
          <a:xfrm>
            <a:off x="9873854" y="3711065"/>
            <a:ext cx="914400" cy="100540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auuuu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0333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xit" presetSubtype="10" fill="hold" grpId="1" nodeType="click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6</cp:revision>
  <dcterms:created xsi:type="dcterms:W3CDTF">2025-11-12T18:06:50Z</dcterms:created>
  <dcterms:modified xsi:type="dcterms:W3CDTF">2025-11-12T18:44:20Z</dcterms:modified>
</cp:coreProperties>
</file>