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946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962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892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2752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75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814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2687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4565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839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021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793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AEB8E-E1E5-4406-ADB2-870541128DB6}" type="datetimeFigureOut">
              <a:rPr lang="es-GT" smtClean="0"/>
              <a:t>27/10/2025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CE3EB-B81F-410A-B802-999F7CDB2B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782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Instituto nacional de educación </a:t>
            </a:r>
            <a:r>
              <a:rPr lang="es-ES" dirty="0" err="1" smtClean="0"/>
              <a:t>divercificada</a:t>
            </a:r>
            <a:r>
              <a:rPr lang="es-ES" dirty="0" smtClean="0"/>
              <a:t> INB</a:t>
            </a:r>
            <a:br>
              <a:rPr lang="es-ES" dirty="0" smtClean="0"/>
            </a:br>
            <a:r>
              <a:rPr lang="es-ES" dirty="0" smtClean="0"/>
              <a:t>NOMBRE Astrid Ortiz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Grado: 4 mecánica</a:t>
            </a:r>
          </a:p>
          <a:p>
            <a:r>
              <a:rPr lang="es-ES" dirty="0" err="1" smtClean="0"/>
              <a:t>Catedratico</a:t>
            </a:r>
            <a:r>
              <a:rPr lang="es-ES" dirty="0" smtClean="0"/>
              <a:t>: gustado blanco </a:t>
            </a:r>
          </a:p>
          <a:p>
            <a:r>
              <a:rPr lang="es-ES" dirty="0" smtClean="0"/>
              <a:t>Siglo escolar. 2025</a:t>
            </a:r>
          </a:p>
          <a:p>
            <a:r>
              <a:rPr lang="es-ES" dirty="0" smtClean="0"/>
              <a:t>Ejercicio:3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41674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teclado</a:t>
            </a:r>
            <a:endParaRPr lang="es-GT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Aquí encontrará una guía sobre los tipos de teclados de computadora más comunes, con ejemplos de productos para juegos, trabajo y uso general</a:t>
            </a:r>
          </a:p>
          <a:p>
            <a:r>
              <a:rPr lang="es-ES" dirty="0" smtClean="0"/>
              <a:t>. </a:t>
            </a:r>
            <a:endParaRPr lang="es-GT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056" y="2833126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116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raton</a:t>
            </a:r>
            <a:endParaRPr lang="es-GT" dirty="0"/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s-ES" dirty="0" smtClean="0"/>
              <a:t>Estos ratones son los más comunes y están diseñados para tareas cotidianas como la navegación web, el trabajo de oficina y el uso general. </a:t>
            </a:r>
            <a:endParaRPr lang="es-GT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418" y="2573992"/>
            <a:ext cx="202882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48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microfono</a:t>
            </a:r>
            <a:endParaRPr lang="es-GT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elección de un micrófono para computadora depende del uso que le vayas a dar, como hacer </a:t>
            </a:r>
            <a:r>
              <a:rPr lang="es-ES" dirty="0" err="1" smtClean="0"/>
              <a:t>streaming</a:t>
            </a:r>
            <a:r>
              <a:rPr lang="es-ES" dirty="0" smtClean="0"/>
              <a:t>, teletrabajo o </a:t>
            </a:r>
            <a:r>
              <a:rPr lang="es-ES" dirty="0" err="1" smtClean="0"/>
              <a:t>podcasting</a:t>
            </a:r>
            <a:endParaRPr lang="es-ES" dirty="0" smtClean="0"/>
          </a:p>
          <a:p>
            <a:r>
              <a:rPr lang="es-ES" dirty="0" smtClean="0"/>
              <a:t>. Aquí tienes una guía de opciones para diferentes necesidades. </a:t>
            </a:r>
            <a:endParaRPr lang="es-GT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125" y="3496124"/>
            <a:ext cx="18097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302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Camara</a:t>
            </a:r>
            <a:r>
              <a:rPr lang="es-ES" dirty="0" smtClean="0"/>
              <a:t> web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Una cámara web es una </a:t>
            </a:r>
          </a:p>
          <a:p>
            <a:r>
              <a:rPr lang="es-ES" dirty="0" smtClean="0"/>
              <a:t>cámara digital que se conecta a una computadora (a través de USB, por ejemplo) para capturar video e imágenes y transmitirlas en tiempo real. Son utilizadas principalmente para </a:t>
            </a:r>
            <a:r>
              <a:rPr lang="es-ES" dirty="0" err="1" smtClean="0"/>
              <a:t>videollamadas</a:t>
            </a:r>
            <a:r>
              <a:rPr lang="es-ES" dirty="0" smtClean="0"/>
              <a:t>, videoconferencias, </a:t>
            </a:r>
            <a:r>
              <a:rPr lang="es-ES" dirty="0" err="1" smtClean="0"/>
              <a:t>streaming</a:t>
            </a:r>
            <a:r>
              <a:rPr lang="es-ES" dirty="0" smtClean="0"/>
              <a:t> y grabaciones. 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902" y="3649756"/>
            <a:ext cx="203835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10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escanear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Para escanear un documento desde tu computadora, necesitarás un escáner conectado o una impresora multifunción que tenga la función de escáner</a:t>
            </a:r>
          </a:p>
          <a:p>
            <a:r>
              <a:rPr lang="es-ES" dirty="0" smtClean="0"/>
              <a:t>. Los pasos para realizar la digitalización varían ligeramente dependiendo de tu sistema operativo. 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830" y="384978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2987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Gracias por ver mi presentación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8893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Partes internas y externas de una computadora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Las partes internas de una computadora incluyen el procesador (CPU), la placa base, la memoria RAM, el disco duro o SSD, la fuente de poder y las tarjetas de video y sonido. Las partes externas, también llamadas periféricos, son el monitor, teclado, ratón (mouse), bocinas, impresora y micrófono, que permiten la interacción con el equipo. 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704228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Partes internas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Tarjeta madre</a:t>
            </a:r>
          </a:p>
          <a:p>
            <a:r>
              <a:rPr lang="es-ES" dirty="0" smtClean="0"/>
              <a:t>.</a:t>
            </a:r>
            <a:r>
              <a:rPr lang="es-ES" dirty="0" err="1" smtClean="0"/>
              <a:t>cpu</a:t>
            </a:r>
            <a:endParaRPr lang="es-ES" dirty="0" smtClean="0"/>
          </a:p>
          <a:p>
            <a:r>
              <a:rPr lang="es-ES" dirty="0" smtClean="0"/>
              <a:t>.memoria RAM</a:t>
            </a:r>
          </a:p>
          <a:p>
            <a:r>
              <a:rPr lang="es-ES" dirty="0" smtClean="0"/>
              <a:t>Almacenamiento</a:t>
            </a:r>
          </a:p>
          <a:p>
            <a:r>
              <a:rPr lang="es-ES" dirty="0" smtClean="0"/>
              <a:t>Fuente de </a:t>
            </a:r>
            <a:r>
              <a:rPr lang="es-ES" dirty="0" err="1" smtClean="0"/>
              <a:t>alimentacion</a:t>
            </a:r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351497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Tarjeta madre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la placa principal que conecta todos los componentes internos, como el procesador, la memoria RAM y las tarjetas de expansión.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107" y="2700169"/>
            <a:ext cx="6203576" cy="279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8632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cpu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CPU (Unidad Central de Procesamiento) es el "cerebro" de una computadora, ya que ejecuta instrucciones y procesa datos, gestionando las operaciones del sistema. Sus tres componentes principales son la unidad de control, que dirige el flujo de instrucciones; la unidad aritmética/lógica (ALU), que realiza cálculos y operaciones lógicas; y los registros, que almacenan datos temporales. La capacidad de procesamiento de un CPU permite que los ordenadores realicen múltiples tareas simultáneamente.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483" y="4899211"/>
            <a:ext cx="1516827" cy="151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6149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Memoria </a:t>
            </a:r>
            <a:r>
              <a:rPr lang="es-ES" dirty="0" err="1" smtClean="0"/>
              <a:t>ram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La </a:t>
            </a:r>
          </a:p>
          <a:p>
            <a:r>
              <a:rPr lang="es-ES" dirty="0" smtClean="0"/>
              <a:t>memoria de acceso aleatorio (RAM) es un componente fundamental para el rendimiento de una computadora, ya que almacena temporalmente los datos que el procesador necesita para ejecutar programas y procesos en tiempo real. Al buscar RAM, es importante considerar factores como la capacidad, el tipo (DDR4 o DDR5), la velocidad y la compatibilidad con su sistema. 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561" y="4834386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90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almacenamiento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>
                <a:effectLst/>
              </a:rPr>
              <a:t>El almacenamiento es la </a:t>
            </a:r>
          </a:p>
          <a:p>
            <a:r>
              <a:rPr lang="es-ES" dirty="0" smtClean="0"/>
              <a:t>acción de guardar o retener bienes, materiales o información en un lugar designado y seguro hasta que sea necesario su uso. El término se aplica en distintos ámbitos, siendo los más comunes la logística, la informática y el hogar. </a:t>
            </a:r>
            <a:endParaRPr lang="es-GT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7442" y="5083506"/>
            <a:ext cx="1989716" cy="111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872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Fuente de </a:t>
            </a:r>
            <a:r>
              <a:rPr lang="es-ES" dirty="0" err="1" smtClean="0"/>
              <a:t>alimentacion</a:t>
            </a:r>
            <a:endParaRPr lang="es-GT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La fuente de alimentación, también conocida como fuente de poder (PSU, por sus siglas en inglés), es el </a:t>
            </a:r>
          </a:p>
          <a:p>
            <a:r>
              <a:rPr lang="es-ES" dirty="0" smtClean="0"/>
              <a:t>componente que convierte la corriente eléctrica de la toma de pared (corriente alterna o CA) en corriente continua (CC) de bajo voltaje, la cual es necesaria para alimentar todos los componentes internos de una computadora. </a:t>
            </a:r>
            <a:endParaRPr lang="es-GT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382" y="4001294"/>
            <a:ext cx="253365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9596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externas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Teclado</a:t>
            </a:r>
          </a:p>
          <a:p>
            <a:r>
              <a:rPr lang="es-ES" dirty="0" err="1" smtClean="0"/>
              <a:t>Raton</a:t>
            </a:r>
            <a:endParaRPr lang="es-ES" dirty="0" smtClean="0"/>
          </a:p>
          <a:p>
            <a:r>
              <a:rPr lang="es-ES" dirty="0" err="1" smtClean="0"/>
              <a:t>Microfono</a:t>
            </a:r>
            <a:endParaRPr lang="es-ES" dirty="0" smtClean="0"/>
          </a:p>
          <a:p>
            <a:r>
              <a:rPr lang="es-ES" dirty="0" err="1" smtClean="0"/>
              <a:t>Camara</a:t>
            </a:r>
            <a:r>
              <a:rPr lang="es-ES" dirty="0" smtClean="0"/>
              <a:t> web</a:t>
            </a:r>
          </a:p>
          <a:p>
            <a:r>
              <a:rPr lang="es-ES" dirty="0" err="1" smtClean="0"/>
              <a:t>escaner</a:t>
            </a:r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151775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592</Words>
  <Application>Microsoft Office PowerPoint</Application>
  <PresentationFormat>Panorámica</PresentationFormat>
  <Paragraphs>47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Instituto nacional de educación divercificada INB NOMBRE Astrid Ortiz fajardo</vt:lpstr>
      <vt:lpstr>Partes internas y externas de una computadora</vt:lpstr>
      <vt:lpstr>Partes internas</vt:lpstr>
      <vt:lpstr>Tarjeta madre</vt:lpstr>
      <vt:lpstr>cpu</vt:lpstr>
      <vt:lpstr>Memoria ram</vt:lpstr>
      <vt:lpstr>almacenamiento</vt:lpstr>
      <vt:lpstr>Fuente de alimentacion</vt:lpstr>
      <vt:lpstr>Partes externas</vt:lpstr>
      <vt:lpstr>teclado</vt:lpstr>
      <vt:lpstr>raton</vt:lpstr>
      <vt:lpstr>microfono</vt:lpstr>
      <vt:lpstr>Camara web</vt:lpstr>
      <vt:lpstr>escanear</vt:lpstr>
      <vt:lpstr>Gracias por ver mi presentación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nacional de educación divercificada INB NOMBRE Astrid Ortiz fajardo</dc:title>
  <dc:creator>GNet</dc:creator>
  <cp:lastModifiedBy>GNet</cp:lastModifiedBy>
  <cp:revision>6</cp:revision>
  <dcterms:created xsi:type="dcterms:W3CDTF">2025-10-27T18:18:15Z</dcterms:created>
  <dcterms:modified xsi:type="dcterms:W3CDTF">2025-10-27T19:00:59Z</dcterms:modified>
</cp:coreProperties>
</file>