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707" autoAdjust="0"/>
  </p:normalViewPr>
  <p:slideViewPr>
    <p:cSldViewPr snapToGrid="0">
      <p:cViewPr varScale="1">
        <p:scale>
          <a:sx n="75" d="100"/>
          <a:sy n="75" d="100"/>
        </p:scale>
        <p:origin x="90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D21C8-F72D-479D-8DA0-662242BDE9E2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53810-79CD-4DEA-AB7A-8801BE9EDA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9706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D21C8-F72D-479D-8DA0-662242BDE9E2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53810-79CD-4DEA-AB7A-8801BE9EDA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5044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D21C8-F72D-479D-8DA0-662242BDE9E2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53810-79CD-4DEA-AB7A-8801BE9EDA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5505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D21C8-F72D-479D-8DA0-662242BDE9E2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53810-79CD-4DEA-AB7A-8801BE9EDA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566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D21C8-F72D-479D-8DA0-662242BDE9E2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53810-79CD-4DEA-AB7A-8801BE9EDA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3889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D21C8-F72D-479D-8DA0-662242BDE9E2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53810-79CD-4DEA-AB7A-8801BE9EDA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6234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D21C8-F72D-479D-8DA0-662242BDE9E2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53810-79CD-4DEA-AB7A-8801BE9EDA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6149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D21C8-F72D-479D-8DA0-662242BDE9E2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53810-79CD-4DEA-AB7A-8801BE9EDA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9532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D21C8-F72D-479D-8DA0-662242BDE9E2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53810-79CD-4DEA-AB7A-8801BE9EDA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7955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D21C8-F72D-479D-8DA0-662242BDE9E2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53810-79CD-4DEA-AB7A-8801BE9EDA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9223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D21C8-F72D-479D-8DA0-662242BDE9E2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53810-79CD-4DEA-AB7A-8801BE9EDA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2420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D21C8-F72D-479D-8DA0-662242BDE9E2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53810-79CD-4DEA-AB7A-8801BE9EDA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0136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Mark+Baker&amp;client=firefox-b-d&amp;sca_esv=486c0866b8b04e5b&amp;prmd=ivns&amp;source=lnms&amp;fbs=AIIjpHx4nJjfGojPVHhEACUHPiMQht6_BFq6vBIoFFRK7qchKEWEvuc0Hbw31oEI7c8o3y4MyqtV5m4rLCGDMco7dQbsyVZo3CdefTO1xHPlJOkCcQtokU2gzcsDTflvtOBWCl9ScXTXGyGxfIm0I0rGJQ-8iCY-GUPE4-O56YovmLc-bSm30ZqA_hHb_MIkE3e1zhprZZecY96D0Gp74pFCrEdeI7HHVQ&amp;sa=X&amp;ved=2ahUKEwjigpeUluiQAxWlRTABHQmOM6gQgK4QegQIARAD&amp;biw=1440&amp;bih=736&amp;dpr=1&amp;mstk=AUtExfCiP1rXcOVVlb5eWputSpnXC2XR4oG5nD9voIoQfeRQTT22f8FhJFUkg5pHiTYc9l0GdBYTXZ1yGcB6iJsIfxwAe3-RINR-iOP-HBpD3LQ8b4jKjX5QPddR0B0iMWUdLzE&amp;csui=3" TargetMode="External"/><Relationship Id="rId2" Type="http://schemas.openxmlformats.org/officeDocument/2006/relationships/hyperlink" Target="https://www.google.com/search?q=Neville+Astley&amp;client=firefox-b-d&amp;sca_esv=486c0866b8b04e5b&amp;prmd=ivns&amp;source=lnms&amp;fbs=AIIjpHx4nJjfGojPVHhEACUHPiMQht6_BFq6vBIoFFRK7qchKEWEvuc0Hbw31oEI7c8o3y4MyqtV5m4rLCGDMco7dQbsyVZo3CdefTO1xHPlJOkCcQtokU2gzcsDTflvtOBWCl9ScXTXGyGxfIm0I0rGJQ-8iCY-GUPE4-O56YovmLc-bSm30ZqA_hHb_MIkE3e1zhprZZecY96D0Gp74pFCrEdeI7HHVQ&amp;sa=X&amp;ved=2ahUKEwjigpeUluiQAxWlRTABHQmOM6gQgK4QegQIARAC&amp;biw=1440&amp;bih=736&amp;dpr=1&amp;mstk=AUtExfCiP1rXcOVVlb5eWputSpnXC2XR4oG5nD9voIoQfeRQTT22f8FhJFUkg5pHiTYc9l0GdBYTXZ1yGcB6iJsIfxwAe3-RINR-iOP-HBpD3LQ8b4jKjX5QPddR0B0iMWUdLzE&amp;csui=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Astrid flor de </a:t>
            </a:r>
            <a:r>
              <a:rPr lang="es-ES" dirty="0" err="1" smtClean="0"/>
              <a:t>maria</a:t>
            </a:r>
            <a:r>
              <a:rPr lang="es-ES" dirty="0" smtClean="0"/>
              <a:t> </a:t>
            </a:r>
            <a:r>
              <a:rPr lang="es-ES" dirty="0" err="1" smtClean="0"/>
              <a:t>ortiz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Instituto de educación </a:t>
            </a:r>
            <a:r>
              <a:rPr lang="es-ES" dirty="0" err="1" smtClean="0"/>
              <a:t>divercificada</a:t>
            </a:r>
            <a:r>
              <a:rPr lang="es-ES" dirty="0" smtClean="0"/>
              <a:t> </a:t>
            </a:r>
            <a:r>
              <a:rPr lang="es-ES" dirty="0" err="1" smtClean="0"/>
              <a:t>ined</a:t>
            </a:r>
            <a:r>
              <a:rPr lang="es-ES" dirty="0" smtClean="0"/>
              <a:t>  </a:t>
            </a:r>
          </a:p>
          <a:p>
            <a:r>
              <a:rPr lang="es-ES" dirty="0" smtClean="0"/>
              <a:t>Santa cruz naranjo </a:t>
            </a:r>
          </a:p>
          <a:p>
            <a:r>
              <a:rPr lang="es-ES" dirty="0" err="1" smtClean="0"/>
              <a:t>catedratico,GUSTAVO</a:t>
            </a:r>
            <a:r>
              <a:rPr lang="es-ES" dirty="0" smtClean="0"/>
              <a:t> blanco</a:t>
            </a:r>
          </a:p>
          <a:p>
            <a:r>
              <a:rPr lang="es-ES" dirty="0" smtClean="0"/>
              <a:t>Grado,4to </a:t>
            </a:r>
            <a:r>
              <a:rPr lang="es-ES" dirty="0" err="1" smtClean="0"/>
              <a:t>mecanica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350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Historia de </a:t>
            </a:r>
            <a:r>
              <a:rPr lang="es-ES" dirty="0" err="1" smtClean="0"/>
              <a:t>peppa</a:t>
            </a:r>
            <a:r>
              <a:rPr lang="es-ES" dirty="0" smtClean="0"/>
              <a:t> </a:t>
            </a:r>
            <a:r>
              <a:rPr lang="es-ES" dirty="0" err="1" smtClean="0"/>
              <a:t>pig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effectLst/>
              </a:rPr>
              <a:t>La historia oficial de </a:t>
            </a:r>
            <a:r>
              <a:rPr lang="es-ES" dirty="0" err="1" smtClean="0">
                <a:effectLst/>
              </a:rPr>
              <a:t>Peppa</a:t>
            </a:r>
            <a:r>
              <a:rPr lang="es-ES" dirty="0" smtClean="0">
                <a:effectLst/>
              </a:rPr>
              <a:t> </a:t>
            </a:r>
            <a:r>
              <a:rPr lang="es-ES" dirty="0" err="1" smtClean="0">
                <a:effectLst/>
              </a:rPr>
              <a:t>Pig</a:t>
            </a:r>
            <a:r>
              <a:rPr lang="es-ES" dirty="0" smtClean="0">
                <a:effectLst/>
              </a:rPr>
              <a:t> </a:t>
            </a:r>
          </a:p>
          <a:p>
            <a:r>
              <a:rPr lang="es-ES" dirty="0" smtClean="0"/>
              <a:t>se centra en la vida de una cerdita de 4 años que vive aventuras con su familia, su hermano George, y sus amigos. Fue creada por </a:t>
            </a:r>
            <a:r>
              <a:rPr lang="es-ES" dirty="0" smtClean="0">
                <a:hlinkClick r:id="rId2"/>
              </a:rPr>
              <a:t>Neville </a:t>
            </a:r>
            <a:r>
              <a:rPr lang="es-ES" dirty="0" err="1" smtClean="0">
                <a:hlinkClick r:id="rId2"/>
              </a:rPr>
              <a:t>Astley</a:t>
            </a:r>
            <a:r>
              <a:rPr lang="es-ES" dirty="0" smtClean="0"/>
              <a:t> y </a:t>
            </a:r>
            <a:r>
              <a:rPr lang="es-ES" dirty="0" smtClean="0">
                <a:hlinkClick r:id="rId3"/>
              </a:rPr>
              <a:t>Mark Baker</a:t>
            </a:r>
            <a:r>
              <a:rPr lang="es-ES" dirty="0" smtClean="0"/>
              <a:t>, y se estrenó en 2004 en el Reino Unido. Existen también historias populares o teorías de conspiración que presentan una narrativa de terror, aunque estas son falsas y contrastan con la versión original del programa infantil. 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4303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GT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0212" y="732268"/>
            <a:ext cx="9197788" cy="5244353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012602"/>
            <a:ext cx="9144000" cy="1861072"/>
          </a:xfrm>
        </p:spPr>
        <p:txBody>
          <a:bodyPr/>
          <a:lstStyle/>
          <a:p>
            <a:endParaRPr lang="es-GT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8783" y="3138544"/>
            <a:ext cx="1933575" cy="23622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9797" y="2537320"/>
            <a:ext cx="1866900" cy="2447925"/>
          </a:xfrm>
          <a:prstGeom prst="rect">
            <a:avLst/>
          </a:prstGeom>
        </p:spPr>
      </p:pic>
      <p:sp>
        <p:nvSpPr>
          <p:cNvPr id="9" name="Llamada rectangular 8"/>
          <p:cNvSpPr/>
          <p:nvPr/>
        </p:nvSpPr>
        <p:spPr>
          <a:xfrm>
            <a:off x="4337797" y="2248166"/>
            <a:ext cx="1447800" cy="576460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Peppa</a:t>
            </a:r>
            <a:r>
              <a:rPr lang="es-ES" dirty="0" smtClean="0"/>
              <a:t> vamos al bosque </a:t>
            </a:r>
            <a:endParaRPr lang="es-GT" dirty="0"/>
          </a:p>
        </p:txBody>
      </p:sp>
      <p:sp>
        <p:nvSpPr>
          <p:cNvPr id="10" name="Llamada ovalada 9"/>
          <p:cNvSpPr/>
          <p:nvPr/>
        </p:nvSpPr>
        <p:spPr>
          <a:xfrm>
            <a:off x="7430320" y="1851983"/>
            <a:ext cx="1028700" cy="97264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Si papa </a:t>
            </a:r>
            <a:r>
              <a:rPr lang="es-ES" dirty="0" err="1" smtClean="0"/>
              <a:t>ajugar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6393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500"/>
                            </p:stCondLst>
                            <p:childTnLst>
                              <p:par>
                                <p:cTn id="32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000"/>
                            </p:stCondLst>
                            <p:childTnLst>
                              <p:par>
                                <p:cTn id="4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 animBg="1"/>
      <p:bldP spid="9" grpId="2" animBg="1"/>
      <p:bldP spid="10" grpId="1" animBg="1"/>
      <p:bldP spid="10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146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108</Words>
  <Application>Microsoft Office PowerPoint</Application>
  <PresentationFormat>Panorámica</PresentationFormat>
  <Paragraphs>10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Astrid flor de maria ortiz</vt:lpstr>
      <vt:lpstr>Historia de peppa pig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Astrid flor de maria ortiz</dc:title>
  <dc:creator>GNet</dc:creator>
  <cp:lastModifiedBy>GNet</cp:lastModifiedBy>
  <cp:revision>6</cp:revision>
  <dcterms:created xsi:type="dcterms:W3CDTF">2025-11-10T18:07:21Z</dcterms:created>
  <dcterms:modified xsi:type="dcterms:W3CDTF">2025-11-10T18:54:54Z</dcterms:modified>
</cp:coreProperties>
</file>