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636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019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2519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253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8036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6690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4235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4635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815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916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106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79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350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827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819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49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526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B56B174-7CE8-408A-B43A-2E4D9171842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51B8B-8176-4CD9-93B3-5612B21EE1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79109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9" TargetMode="External"/><Relationship Id="rId13" Type="http://schemas.openxmlformats.org/officeDocument/2006/relationships/hyperlink" Target="https://es.wikipedia.org/wiki/Oc%C3%A9ano_Pac%C3%ADfico" TargetMode="External"/><Relationship Id="rId3" Type="http://schemas.openxmlformats.org/officeDocument/2006/relationships/hyperlink" Target="https://es.wikipedia.org/wiki/Agua_de_mar" TargetMode="External"/><Relationship Id="rId7" Type="http://schemas.openxmlformats.org/officeDocument/2006/relationships/hyperlink" Target="https://es.wikipedia.org/wiki/Partes_por_notaci%C3%B3n" TargetMode="External"/><Relationship Id="rId12" Type="http://schemas.openxmlformats.org/officeDocument/2006/relationships/hyperlink" Target="https://es.wikipedia.org/wiki/Archipi%C3%A9lago" TargetMode="External"/><Relationship Id="rId17" Type="http://schemas.openxmlformats.org/officeDocument/2006/relationships/hyperlink" Target="https://es.wikipedia.org/wiki/Oc%C3%A9ano_%C3%81rtico" TargetMode="External"/><Relationship Id="rId2" Type="http://schemas.openxmlformats.org/officeDocument/2006/relationships/hyperlink" Target="https://es.wikipedia.org/wiki/Oc%C3%A9ano" TargetMode="External"/><Relationship Id="rId16" Type="http://schemas.openxmlformats.org/officeDocument/2006/relationships/hyperlink" Target="https://es.wikipedia.org/wiki/Oc%C3%A9ano_Aust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inidad" TargetMode="External"/><Relationship Id="rId11" Type="http://schemas.openxmlformats.org/officeDocument/2006/relationships/hyperlink" Target="https://es.wikipedia.org/wiki/Continente" TargetMode="External"/><Relationship Id="rId5" Type="http://schemas.openxmlformats.org/officeDocument/2006/relationships/hyperlink" Target="https://es.wikipedia.org/wiki/Mar" TargetMode="External"/><Relationship Id="rId15" Type="http://schemas.openxmlformats.org/officeDocument/2006/relationships/hyperlink" Target="https://es.wikipedia.org/wiki/Oc%C3%A9ano_%C3%8Dndico" TargetMode="External"/><Relationship Id="rId10" Type="http://schemas.openxmlformats.org/officeDocument/2006/relationships/hyperlink" Target="https://es.wikipedia.org/wiki/Relieve_oce%C3%A1nico" TargetMode="External"/><Relationship Id="rId4" Type="http://schemas.openxmlformats.org/officeDocument/2006/relationships/hyperlink" Target="https://es.wikipedia.org/wiki/Oc%C3%A9ano_mundial" TargetMode="External"/><Relationship Id="rId9" Type="http://schemas.openxmlformats.org/officeDocument/2006/relationships/hyperlink" Target="https://es.wikipedia.org/wiki/Medio_ambiente_natural#cite_note-UNAoO-10" TargetMode="External"/><Relationship Id="rId14" Type="http://schemas.openxmlformats.org/officeDocument/2006/relationships/hyperlink" Target="https://es.wikipedia.org/wiki/Oc%C3%A9ano_Atl%C3%A1nt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1485900"/>
            <a:ext cx="8825658" cy="3329581"/>
          </a:xfrm>
        </p:spPr>
        <p:txBody>
          <a:bodyPr/>
          <a:lstStyle/>
          <a:p>
            <a:r>
              <a:rPr lang="es-GT" dirty="0" smtClean="0"/>
              <a:t>Luis rene </a:t>
            </a:r>
            <a:r>
              <a:rPr lang="es-GT" dirty="0" err="1" smtClean="0"/>
              <a:t>oscal</a:t>
            </a:r>
            <a:r>
              <a:rPr lang="es-GT" dirty="0" smtClean="0"/>
              <a:t> </a:t>
            </a:r>
            <a:r>
              <a:rPr lang="es-GT" dirty="0" err="1" smtClean="0"/>
              <a:t>revolorio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4815480"/>
            <a:ext cx="8825658" cy="861420"/>
          </a:xfrm>
        </p:spPr>
        <p:txBody>
          <a:bodyPr/>
          <a:lstStyle/>
          <a:p>
            <a:r>
              <a:rPr lang="es-GT" dirty="0" smtClean="0"/>
              <a:t>4.To </a:t>
            </a:r>
            <a:r>
              <a:rPr lang="es-GT" dirty="0" err="1" smtClean="0"/>
              <a:t>Conputacion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59274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El 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60469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naturalesa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8238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anbiente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50776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/>
            </a:r>
            <a:br>
              <a:rPr lang="es-GT" dirty="0" smtClean="0"/>
            </a:br>
            <a:r>
              <a:rPr lang="es-GT" dirty="0"/>
              <a:t/>
            </a:r>
            <a:br>
              <a:rPr lang="es-GT" dirty="0"/>
            </a:br>
            <a:r>
              <a:rPr lang="es-GT" dirty="0" smtClean="0"/>
              <a:t>actividad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66308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Agua en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Un </a:t>
            </a:r>
            <a:r>
              <a:rPr lang="es-ES" dirty="0" smtClean="0">
                <a:hlinkClick r:id="rId2" tooltip="Océano"/>
              </a:rPr>
              <a:t>océano</a:t>
            </a:r>
            <a:r>
              <a:rPr lang="es-ES" dirty="0" smtClean="0"/>
              <a:t> es un cuerpo importante de </a:t>
            </a:r>
            <a:r>
              <a:rPr lang="es-ES" dirty="0" smtClean="0">
                <a:hlinkClick r:id="rId3" tooltip="Agua de mar"/>
              </a:rPr>
              <a:t>agua salina</a:t>
            </a:r>
            <a:r>
              <a:rPr lang="es-ES" dirty="0" smtClean="0"/>
              <a:t> y un componente de la hidrosfera. Aproximadamente el 71 % de la superficie de la Tierra (un área de unos 362 millones de kilómetros cuadrados) está cubierta por el océano, una </a:t>
            </a:r>
            <a:r>
              <a:rPr lang="es-ES" dirty="0" smtClean="0">
                <a:hlinkClick r:id="rId4" tooltip="Océano mundial"/>
              </a:rPr>
              <a:t>masa de agua continua</a:t>
            </a:r>
            <a:r>
              <a:rPr lang="es-ES" dirty="0" smtClean="0"/>
              <a:t> que normalmente se divide en varios océanos principales y </a:t>
            </a:r>
            <a:r>
              <a:rPr lang="es-ES" dirty="0" smtClean="0">
                <a:hlinkClick r:id="rId5" tooltip="Mar"/>
              </a:rPr>
              <a:t>mares</a:t>
            </a:r>
            <a:r>
              <a:rPr lang="es-ES" dirty="0" smtClean="0"/>
              <a:t> más pequeños. Más de la mitad de esta área tiene más de 3000 metros (9800 pies) de profundidad. La </a:t>
            </a:r>
            <a:r>
              <a:rPr lang="es-ES" dirty="0" smtClean="0">
                <a:hlinkClick r:id="rId6" tooltip="Salinidad"/>
              </a:rPr>
              <a:t>salinidad</a:t>
            </a:r>
            <a:r>
              <a:rPr lang="es-ES" dirty="0" smtClean="0"/>
              <a:t> oceánica promedio es de alrededor de 35 </a:t>
            </a:r>
            <a:r>
              <a:rPr lang="es-ES" dirty="0" err="1" smtClean="0">
                <a:hlinkClick r:id="rId7" tooltip="Partes por notación"/>
              </a:rPr>
              <a:t>ppt</a:t>
            </a:r>
            <a:r>
              <a:rPr lang="es-ES" dirty="0" smtClean="0">
                <a:hlinkClick r:id="rId7" tooltip="Partes por notación"/>
              </a:rPr>
              <a:t> (partes por mil)</a:t>
            </a:r>
            <a:r>
              <a:rPr lang="es-ES" dirty="0" smtClean="0"/>
              <a:t> (3.5 %), y casi toda el agua de mar tiene una salinidad en el rango de 30 a 38 </a:t>
            </a:r>
            <a:r>
              <a:rPr lang="es-ES" dirty="0" err="1" smtClean="0"/>
              <a:t>ppt</a:t>
            </a:r>
            <a:r>
              <a:rPr lang="es-ES" dirty="0" smtClean="0"/>
              <a:t>. Aunque generalmente reconocidas como varios océanos «separados», estas aguas comprenden un cuerpo global e interconectado de agua salada a menudo conocido como el océano mundial o el océano global.</a:t>
            </a:r>
            <a:r>
              <a:rPr lang="es-ES" baseline="30000" dirty="0" smtClean="0">
                <a:hlinkClick r:id="rId8"/>
              </a:rPr>
              <a:t>[9]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9"/>
              </a:rPr>
              <a:t>[10]</a:t>
            </a:r>
            <a:r>
              <a:rPr lang="es-ES" dirty="0" smtClean="0"/>
              <a:t>​ Los </a:t>
            </a:r>
            <a:r>
              <a:rPr lang="es-ES" dirty="0" smtClean="0">
                <a:hlinkClick r:id="rId10" tooltip="Relieve oceánico"/>
              </a:rPr>
              <a:t>fondos marinos</a:t>
            </a:r>
            <a:r>
              <a:rPr lang="es-ES" dirty="0" smtClean="0"/>
              <a:t> profundos son más de la mitad de la superficie de la Tierra, y se encuentran entre los entornos naturales menos modificados. Las principales divisiones oceánicas están definidas en parte por los </a:t>
            </a:r>
            <a:r>
              <a:rPr lang="es-ES" dirty="0" smtClean="0">
                <a:hlinkClick r:id="rId11" tooltip="Continente"/>
              </a:rPr>
              <a:t>continentes</a:t>
            </a:r>
            <a:r>
              <a:rPr lang="es-ES" dirty="0" smtClean="0"/>
              <a:t>, varios </a:t>
            </a:r>
            <a:r>
              <a:rPr lang="es-ES" dirty="0" smtClean="0">
                <a:hlinkClick r:id="rId12" tooltip="Archipiélago"/>
              </a:rPr>
              <a:t>archipiélagos</a:t>
            </a:r>
            <a:r>
              <a:rPr lang="es-ES" dirty="0" smtClean="0"/>
              <a:t> y otros criterios: estas divisiones son (en orden descendente de tamaño) el </a:t>
            </a:r>
            <a:r>
              <a:rPr lang="es-ES" dirty="0" smtClean="0">
                <a:hlinkClick r:id="rId13" tooltip="Océano Pacífico"/>
              </a:rPr>
              <a:t>océano Pacífico</a:t>
            </a:r>
            <a:r>
              <a:rPr lang="es-ES" dirty="0" smtClean="0"/>
              <a:t>, el </a:t>
            </a:r>
            <a:r>
              <a:rPr lang="es-ES" dirty="0" smtClean="0">
                <a:hlinkClick r:id="rId14" tooltip="Océano Atlántico"/>
              </a:rPr>
              <a:t>océano Atlántico</a:t>
            </a:r>
            <a:r>
              <a:rPr lang="es-ES" dirty="0" smtClean="0"/>
              <a:t>, el </a:t>
            </a:r>
            <a:r>
              <a:rPr lang="es-ES" dirty="0" smtClean="0">
                <a:hlinkClick r:id="rId15" tooltip="Océano Índico"/>
              </a:rPr>
              <a:t>océano Índico</a:t>
            </a:r>
            <a:r>
              <a:rPr lang="es-ES" dirty="0" smtClean="0"/>
              <a:t>, el </a:t>
            </a:r>
            <a:r>
              <a:rPr lang="es-ES" dirty="0" smtClean="0">
                <a:hlinkClick r:id="rId16" tooltip="Océano Austral"/>
              </a:rPr>
              <a:t>océano Antártico</a:t>
            </a:r>
            <a:r>
              <a:rPr lang="es-ES" dirty="0" smtClean="0"/>
              <a:t> y el </a:t>
            </a:r>
            <a:r>
              <a:rPr lang="es-ES" dirty="0" smtClean="0">
                <a:hlinkClick r:id="rId17" tooltip="Océano Ártico"/>
              </a:rPr>
              <a:t>océano Ártico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8327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562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Luis rene oscal revolorio </vt:lpstr>
      <vt:lpstr>El medio ambiente </vt:lpstr>
      <vt:lpstr>naturalesa</vt:lpstr>
      <vt:lpstr>anbiente</vt:lpstr>
      <vt:lpstr>  actividad</vt:lpstr>
      <vt:lpstr>Agua en 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rene oscal revolorio</dc:title>
  <dc:creator>GNet</dc:creator>
  <cp:lastModifiedBy>GNet</cp:lastModifiedBy>
  <cp:revision>3</cp:revision>
  <dcterms:created xsi:type="dcterms:W3CDTF">2025-10-07T16:36:36Z</dcterms:created>
  <dcterms:modified xsi:type="dcterms:W3CDTF">2025-10-07T16:56:36Z</dcterms:modified>
</cp:coreProperties>
</file>