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2911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0280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5829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7450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295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9494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254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6511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98078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988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1836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29D1C-BA94-4847-8CEE-EA8C98034B1F}" type="datetimeFigureOut">
              <a:rPr lang="es-GT" smtClean="0"/>
              <a:t>11/11/2025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6384-C1DD-4862-8E64-45A160EDAB6F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43801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35" y="290456"/>
            <a:ext cx="1909303" cy="126650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977" y="5243780"/>
            <a:ext cx="1744149" cy="11569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601" y="290456"/>
            <a:ext cx="1313240" cy="13856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2" y="5233091"/>
            <a:ext cx="1852737" cy="12591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155" y="90379"/>
            <a:ext cx="1423980" cy="178577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427536" y="5152313"/>
            <a:ext cx="1649658" cy="133988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480" y="613757"/>
            <a:ext cx="1594469" cy="106231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909140" y="5152313"/>
            <a:ext cx="1803094" cy="120131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6467" y="251665"/>
            <a:ext cx="1324366" cy="158202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0866" y="4945986"/>
            <a:ext cx="1217817" cy="145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43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2</cp:revision>
  <dcterms:created xsi:type="dcterms:W3CDTF">2025-11-11T16:54:58Z</dcterms:created>
  <dcterms:modified xsi:type="dcterms:W3CDTF">2025-11-11T17:01:49Z</dcterms:modified>
</cp:coreProperties>
</file>