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D1C-BA94-4847-8CEE-EA8C98034B1F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6384-C1DD-4862-8E64-45A160EDAB6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2911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D1C-BA94-4847-8CEE-EA8C98034B1F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6384-C1DD-4862-8E64-45A160EDAB6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8028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D1C-BA94-4847-8CEE-EA8C98034B1F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6384-C1DD-4862-8E64-45A160EDAB6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582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D1C-BA94-4847-8CEE-EA8C98034B1F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6384-C1DD-4862-8E64-45A160EDAB6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7450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D1C-BA94-4847-8CEE-EA8C98034B1F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6384-C1DD-4862-8E64-45A160EDAB6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2295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D1C-BA94-4847-8CEE-EA8C98034B1F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6384-C1DD-4862-8E64-45A160EDAB6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9494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D1C-BA94-4847-8CEE-EA8C98034B1F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6384-C1DD-4862-8E64-45A160EDAB6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4254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D1C-BA94-4847-8CEE-EA8C98034B1F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6384-C1DD-4862-8E64-45A160EDAB6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6511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D1C-BA94-4847-8CEE-EA8C98034B1F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6384-C1DD-4862-8E64-45A160EDAB6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8078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D1C-BA94-4847-8CEE-EA8C98034B1F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6384-C1DD-4862-8E64-45A160EDAB6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1988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D1C-BA94-4847-8CEE-EA8C98034B1F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6384-C1DD-4862-8E64-45A160EDAB6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1836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29D1C-BA94-4847-8CEE-EA8C98034B1F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B6384-C1DD-4862-8E64-45A160EDAB6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4380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35" y="290456"/>
            <a:ext cx="1909303" cy="12665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977" y="5243780"/>
            <a:ext cx="1744149" cy="11569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601" y="290456"/>
            <a:ext cx="1313240" cy="13856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72" y="5233091"/>
            <a:ext cx="1852737" cy="12591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155" y="90379"/>
            <a:ext cx="1423980" cy="178577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427536" y="5152313"/>
            <a:ext cx="1649658" cy="133988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6480" y="613757"/>
            <a:ext cx="1594469" cy="106231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909140" y="5152313"/>
            <a:ext cx="1803094" cy="12013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6467" y="251665"/>
            <a:ext cx="1324366" cy="15820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0866" y="4945986"/>
            <a:ext cx="1217817" cy="145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435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GNet</dc:creator>
  <cp:lastModifiedBy>GNet</cp:lastModifiedBy>
  <cp:revision>2</cp:revision>
  <dcterms:created xsi:type="dcterms:W3CDTF">2025-11-11T16:54:58Z</dcterms:created>
  <dcterms:modified xsi:type="dcterms:W3CDTF">2025-11-11T17:02:33Z</dcterms:modified>
</cp:coreProperties>
</file>