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1860-FFF2-4E11-B698-AAA2C3D4D23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7002-A796-424F-B14A-0286FAAE75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6077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1860-FFF2-4E11-B698-AAA2C3D4D23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7002-A796-424F-B14A-0286FAAE75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569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1860-FFF2-4E11-B698-AAA2C3D4D23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7002-A796-424F-B14A-0286FAAE75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398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1860-FFF2-4E11-B698-AAA2C3D4D23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7002-A796-424F-B14A-0286FAAE75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8272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1860-FFF2-4E11-B698-AAA2C3D4D23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7002-A796-424F-B14A-0286FAAE75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9983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1860-FFF2-4E11-B698-AAA2C3D4D23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7002-A796-424F-B14A-0286FAAE75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038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1860-FFF2-4E11-B698-AAA2C3D4D23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7002-A796-424F-B14A-0286FAAE75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008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1860-FFF2-4E11-B698-AAA2C3D4D23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7002-A796-424F-B14A-0286FAAE75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4603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1860-FFF2-4E11-B698-AAA2C3D4D23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7002-A796-424F-B14A-0286FAAE75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787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1860-FFF2-4E11-B698-AAA2C3D4D23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7002-A796-424F-B14A-0286FAAE75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834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1860-FFF2-4E11-B698-AAA2C3D4D23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7002-A796-424F-B14A-0286FAAE75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4731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21860-FFF2-4E11-B698-AAA2C3D4D237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C7002-A796-424F-B14A-0286FAAE75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55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39"/>
            <a:ext cx="12192000" cy="68559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194" y="1431840"/>
            <a:ext cx="1081561" cy="16208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700" y="3427964"/>
            <a:ext cx="1589702" cy="17663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66324" y="3052720"/>
            <a:ext cx="809625" cy="1943100"/>
          </a:xfrm>
          <a:prstGeom prst="rect">
            <a:avLst/>
          </a:prstGeom>
        </p:spPr>
      </p:pic>
      <p:sp>
        <p:nvSpPr>
          <p:cNvPr id="8" name="Llamada ovalada 7"/>
          <p:cNvSpPr/>
          <p:nvPr/>
        </p:nvSpPr>
        <p:spPr>
          <a:xfrm>
            <a:off x="11369040" y="838200"/>
            <a:ext cx="114934" cy="45719"/>
          </a:xfrm>
          <a:prstGeom prst="wedgeEllipseCallout">
            <a:avLst>
              <a:gd name="adj1" fmla="val -1678306"/>
              <a:gd name="adj2" fmla="val 1895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Llamada ovalada 8"/>
          <p:cNvSpPr/>
          <p:nvPr/>
        </p:nvSpPr>
        <p:spPr>
          <a:xfrm>
            <a:off x="11026774" y="225192"/>
            <a:ext cx="1409066" cy="10549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AQUÍ ESTA EL CASCO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4485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2.5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125 -1.85185E-6 C 0.18099 -1.85185E-6 0.25 0.06898 0.25 0.125 L 0.25 0.2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3505"/>
            <a:ext cx="12372579" cy="77955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439" y="2761444"/>
            <a:ext cx="1081561" cy="16208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737" y="3958022"/>
            <a:ext cx="1589702" cy="17663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16702" y="3958022"/>
            <a:ext cx="1797052" cy="1943100"/>
          </a:xfrm>
          <a:prstGeom prst="rect">
            <a:avLst/>
          </a:prstGeom>
        </p:spPr>
      </p:pic>
      <p:sp>
        <p:nvSpPr>
          <p:cNvPr id="8" name="Llamada ovalada 7"/>
          <p:cNvSpPr/>
          <p:nvPr/>
        </p:nvSpPr>
        <p:spPr>
          <a:xfrm>
            <a:off x="6461992" y="1180496"/>
            <a:ext cx="1680522" cy="11965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solidFill>
                  <a:schemeClr val="bg1"/>
                </a:solidFill>
              </a:rPr>
              <a:t>Que desea CONPRAR</a:t>
            </a:r>
            <a:endParaRPr lang="es-GT" dirty="0">
              <a:solidFill>
                <a:schemeClr val="bg1"/>
              </a:solidFill>
            </a:endParaRPr>
          </a:p>
        </p:txBody>
      </p:sp>
      <p:sp>
        <p:nvSpPr>
          <p:cNvPr id="9" name="Llamada ovalada 8"/>
          <p:cNvSpPr/>
          <p:nvPr/>
        </p:nvSpPr>
        <p:spPr>
          <a:xfrm>
            <a:off x="9158028" y="2377074"/>
            <a:ext cx="1753812" cy="119481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QUIERO UN CASCO</a:t>
            </a:r>
            <a:endParaRPr lang="es-GT" dirty="0"/>
          </a:p>
        </p:txBody>
      </p:sp>
      <p:sp>
        <p:nvSpPr>
          <p:cNvPr id="10" name="Llamada ovalada 9"/>
          <p:cNvSpPr/>
          <p:nvPr/>
        </p:nvSpPr>
        <p:spPr>
          <a:xfrm>
            <a:off x="4186614" y="2903458"/>
            <a:ext cx="1356984" cy="105456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Y YO UNA CAMISA </a:t>
            </a:r>
            <a:endParaRPr lang="es-GT" dirty="0"/>
          </a:p>
        </p:txBody>
      </p:sp>
      <p:sp>
        <p:nvSpPr>
          <p:cNvPr id="11" name="Llamada ovalada 10"/>
          <p:cNvSpPr/>
          <p:nvPr/>
        </p:nvSpPr>
        <p:spPr>
          <a:xfrm>
            <a:off x="7228114" y="127172"/>
            <a:ext cx="1809206" cy="66895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PODEMOS IR A VERLOS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7218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10668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</Words>
  <Application>Microsoft Office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GNet</dc:creator>
  <cp:lastModifiedBy>GNet</cp:lastModifiedBy>
  <cp:revision>5</cp:revision>
  <dcterms:created xsi:type="dcterms:W3CDTF">2025-11-18T16:24:33Z</dcterms:created>
  <dcterms:modified xsi:type="dcterms:W3CDTF">2025-11-18T16:56:38Z</dcterms:modified>
</cp:coreProperties>
</file>