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82" y="2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E1ED-7C76-4B8F-9B6C-467FCBFCC263}" type="datetimeFigureOut">
              <a:rPr lang="es-GT" smtClean="0"/>
              <a:t>27/11/2025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BEFC3-61F7-4C33-A2DC-5529E9B24A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42404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E1ED-7C76-4B8F-9B6C-467FCBFCC263}" type="datetimeFigureOut">
              <a:rPr lang="es-GT" smtClean="0"/>
              <a:t>27/11/2025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BEFC3-61F7-4C33-A2DC-5529E9B24A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1018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E1ED-7C76-4B8F-9B6C-467FCBFCC263}" type="datetimeFigureOut">
              <a:rPr lang="es-GT" smtClean="0"/>
              <a:t>27/11/2025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BEFC3-61F7-4C33-A2DC-5529E9B24A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06708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E1ED-7C76-4B8F-9B6C-467FCBFCC263}" type="datetimeFigureOut">
              <a:rPr lang="es-GT" smtClean="0"/>
              <a:t>27/11/2025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BEFC3-61F7-4C33-A2DC-5529E9B24A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55594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E1ED-7C76-4B8F-9B6C-467FCBFCC263}" type="datetimeFigureOut">
              <a:rPr lang="es-GT" smtClean="0"/>
              <a:t>27/11/2025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BEFC3-61F7-4C33-A2DC-5529E9B24A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89221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E1ED-7C76-4B8F-9B6C-467FCBFCC263}" type="datetimeFigureOut">
              <a:rPr lang="es-GT" smtClean="0"/>
              <a:t>27/11/2025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BEFC3-61F7-4C33-A2DC-5529E9B24A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08624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E1ED-7C76-4B8F-9B6C-467FCBFCC263}" type="datetimeFigureOut">
              <a:rPr lang="es-GT" smtClean="0"/>
              <a:t>27/11/2025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BEFC3-61F7-4C33-A2DC-5529E9B24A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78162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E1ED-7C76-4B8F-9B6C-467FCBFCC263}" type="datetimeFigureOut">
              <a:rPr lang="es-GT" smtClean="0"/>
              <a:t>27/11/2025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BEFC3-61F7-4C33-A2DC-5529E9B24A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57024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E1ED-7C76-4B8F-9B6C-467FCBFCC263}" type="datetimeFigureOut">
              <a:rPr lang="es-GT" smtClean="0"/>
              <a:t>27/11/2025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BEFC3-61F7-4C33-A2DC-5529E9B24A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3794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E1ED-7C76-4B8F-9B6C-467FCBFCC263}" type="datetimeFigureOut">
              <a:rPr lang="es-GT" smtClean="0"/>
              <a:t>27/11/2025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BEFC3-61F7-4C33-A2DC-5529E9B24A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76599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E1ED-7C76-4B8F-9B6C-467FCBFCC263}" type="datetimeFigureOut">
              <a:rPr lang="es-GT" smtClean="0"/>
              <a:t>27/11/2025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BEFC3-61F7-4C33-A2DC-5529E9B24A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24294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1BE1ED-7C76-4B8F-9B6C-467FCBFCC263}" type="datetimeFigureOut">
              <a:rPr lang="es-GT" smtClean="0"/>
              <a:t>27/11/2025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7BEFC3-61F7-4C33-A2DC-5529E9B24A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97826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Imagen 3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32981" y="3291273"/>
            <a:ext cx="2000057" cy="2128156"/>
          </a:xfrm>
          <a:prstGeom prst="rect">
            <a:avLst/>
          </a:prstGeom>
        </p:spPr>
      </p:pic>
      <p:pic>
        <p:nvPicPr>
          <p:cNvPr id="36" name="Imagen 3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8797" y="3373895"/>
            <a:ext cx="2007445" cy="2038541"/>
          </a:xfrm>
          <a:prstGeom prst="rect">
            <a:avLst/>
          </a:prstGeom>
        </p:spPr>
      </p:pic>
      <p:pic>
        <p:nvPicPr>
          <p:cNvPr id="34" name="Imagen 3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23469" y="204704"/>
            <a:ext cx="2007445" cy="2062246"/>
          </a:xfrm>
          <a:prstGeom prst="rect">
            <a:avLst/>
          </a:prstGeom>
        </p:spPr>
      </p:pic>
      <p:pic>
        <p:nvPicPr>
          <p:cNvPr id="33" name="Imagen 3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06763" y="3324228"/>
            <a:ext cx="2007445" cy="2062246"/>
          </a:xfrm>
          <a:prstGeom prst="rect">
            <a:avLst/>
          </a:prstGeom>
        </p:spPr>
      </p:pic>
      <p:pic>
        <p:nvPicPr>
          <p:cNvPr id="29" name="Imagen 2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2156" y="217618"/>
            <a:ext cx="2034654" cy="2028822"/>
          </a:xfrm>
          <a:prstGeom prst="rect">
            <a:avLst/>
          </a:prstGeom>
        </p:spPr>
      </p:pic>
      <p:pic>
        <p:nvPicPr>
          <p:cNvPr id="28" name="Imagen 2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63" y="3364176"/>
            <a:ext cx="2034654" cy="2028822"/>
          </a:xfrm>
          <a:prstGeom prst="rect">
            <a:avLst/>
          </a:prstGeom>
        </p:spPr>
      </p:pic>
      <p:pic>
        <p:nvPicPr>
          <p:cNvPr id="27" name="Imagen 2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1733" y="247847"/>
            <a:ext cx="1987131" cy="2028822"/>
          </a:xfrm>
          <a:prstGeom prst="rect">
            <a:avLst/>
          </a:prstGeom>
        </p:spPr>
      </p:pic>
      <p:pic>
        <p:nvPicPr>
          <p:cNvPr id="24" name="Imagen 2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794" y="238128"/>
            <a:ext cx="1987131" cy="2028822"/>
          </a:xfrm>
          <a:prstGeom prst="rect">
            <a:avLst/>
          </a:prstGeom>
        </p:spPr>
      </p:pic>
      <p:pic>
        <p:nvPicPr>
          <p:cNvPr id="22" name="Imagen 2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1733" y="3284280"/>
            <a:ext cx="2002966" cy="2108718"/>
          </a:xfrm>
          <a:prstGeom prst="rect">
            <a:avLst/>
          </a:prstGeom>
        </p:spPr>
      </p:pic>
      <p:pic>
        <p:nvPicPr>
          <p:cNvPr id="21" name="Imagen 2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774" y="167951"/>
            <a:ext cx="2002966" cy="2108718"/>
          </a:xfrm>
          <a:prstGeom prst="rect">
            <a:avLst/>
          </a:prstGeom>
        </p:spPr>
      </p:pic>
      <p:sp>
        <p:nvSpPr>
          <p:cNvPr id="4" name="Rectángulo 3"/>
          <p:cNvSpPr/>
          <p:nvPr/>
        </p:nvSpPr>
        <p:spPr>
          <a:xfrm>
            <a:off x="472463" y="217618"/>
            <a:ext cx="1990725" cy="20288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/>
          </a:p>
        </p:txBody>
      </p:sp>
      <p:sp>
        <p:nvSpPr>
          <p:cNvPr id="10" name="Rectángulo 9"/>
          <p:cNvSpPr/>
          <p:nvPr/>
        </p:nvSpPr>
        <p:spPr>
          <a:xfrm>
            <a:off x="2827228" y="134527"/>
            <a:ext cx="1990725" cy="20989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/>
          </a:p>
        </p:txBody>
      </p:sp>
      <p:sp>
        <p:nvSpPr>
          <p:cNvPr id="11" name="Rectángulo 10"/>
          <p:cNvSpPr/>
          <p:nvPr/>
        </p:nvSpPr>
        <p:spPr>
          <a:xfrm>
            <a:off x="5014918" y="207899"/>
            <a:ext cx="2002965" cy="20288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/>
          </a:p>
        </p:txBody>
      </p:sp>
      <p:sp>
        <p:nvSpPr>
          <p:cNvPr id="12" name="Rectángulo 11"/>
          <p:cNvSpPr/>
          <p:nvPr/>
        </p:nvSpPr>
        <p:spPr>
          <a:xfrm>
            <a:off x="7341733" y="254371"/>
            <a:ext cx="2061480" cy="20288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E5E5</a:t>
            </a:r>
          </a:p>
          <a:p>
            <a:pPr algn="ctr"/>
            <a:endParaRPr lang="es-GT" dirty="0"/>
          </a:p>
        </p:txBody>
      </p:sp>
      <p:sp>
        <p:nvSpPr>
          <p:cNvPr id="13" name="Rectángulo 12"/>
          <p:cNvSpPr/>
          <p:nvPr/>
        </p:nvSpPr>
        <p:spPr>
          <a:xfrm>
            <a:off x="9723469" y="204704"/>
            <a:ext cx="2007445" cy="20622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/>
          </a:p>
        </p:txBody>
      </p:sp>
      <p:sp>
        <p:nvSpPr>
          <p:cNvPr id="14" name="Rectángulo 13"/>
          <p:cNvSpPr/>
          <p:nvPr/>
        </p:nvSpPr>
        <p:spPr>
          <a:xfrm>
            <a:off x="492188" y="3364176"/>
            <a:ext cx="1990725" cy="20288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/>
          </a:p>
        </p:txBody>
      </p:sp>
      <p:sp>
        <p:nvSpPr>
          <p:cNvPr id="15" name="Rectángulo 14"/>
          <p:cNvSpPr/>
          <p:nvPr/>
        </p:nvSpPr>
        <p:spPr>
          <a:xfrm>
            <a:off x="2823483" y="3324228"/>
            <a:ext cx="1990725" cy="20288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/>
          </a:p>
        </p:txBody>
      </p:sp>
      <p:sp>
        <p:nvSpPr>
          <p:cNvPr id="16" name="Rectángulo 15"/>
          <p:cNvSpPr/>
          <p:nvPr/>
        </p:nvSpPr>
        <p:spPr>
          <a:xfrm>
            <a:off x="7353974" y="3277756"/>
            <a:ext cx="1990725" cy="21152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/>
          </a:p>
        </p:txBody>
      </p:sp>
      <p:sp>
        <p:nvSpPr>
          <p:cNvPr id="17" name="Rectángulo 16"/>
          <p:cNvSpPr/>
          <p:nvPr/>
        </p:nvSpPr>
        <p:spPr>
          <a:xfrm>
            <a:off x="5027158" y="3364176"/>
            <a:ext cx="1990725" cy="20288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/>
          </a:p>
        </p:txBody>
      </p:sp>
      <p:sp>
        <p:nvSpPr>
          <p:cNvPr id="18" name="Rectángulo 17"/>
          <p:cNvSpPr/>
          <p:nvPr/>
        </p:nvSpPr>
        <p:spPr>
          <a:xfrm>
            <a:off x="9660190" y="3284280"/>
            <a:ext cx="2026293" cy="21281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334834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4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8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100</TotalTime>
  <Words>1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GNet</dc:creator>
  <cp:lastModifiedBy>GNet</cp:lastModifiedBy>
  <cp:revision>11</cp:revision>
  <dcterms:created xsi:type="dcterms:W3CDTF">2025-11-27T17:12:16Z</dcterms:created>
  <dcterms:modified xsi:type="dcterms:W3CDTF">2025-11-27T18:52:51Z</dcterms:modified>
</cp:coreProperties>
</file>