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Angélica Agustina </a:t>
            </a:r>
            <a:r>
              <a:rPr lang="es-ES" dirty="0" err="1" smtClean="0"/>
              <a:t>MorALES</a:t>
            </a:r>
            <a:r>
              <a:rPr lang="es-ES" dirty="0" smtClean="0"/>
              <a:t> </a:t>
            </a:r>
            <a:r>
              <a:rPr lang="es-ES" dirty="0" err="1" smtClean="0"/>
              <a:t>sOLARES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llano DE LA Cruz, santa cruz naranjo.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990700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Sandía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00" y="685800"/>
            <a:ext cx="7735426" cy="3614738"/>
          </a:xfrm>
        </p:spPr>
      </p:pic>
    </p:spTree>
    <p:extLst>
      <p:ext uri="{BB962C8B-B14F-4D97-AF65-F5344CB8AC3E}">
        <p14:creationId xmlns:p14="http://schemas.microsoft.com/office/powerpoint/2010/main" val="3628196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Piña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00" y="685800"/>
            <a:ext cx="7735426" cy="3614738"/>
          </a:xfrm>
        </p:spPr>
      </p:pic>
    </p:spTree>
    <p:extLst>
      <p:ext uri="{BB962C8B-B14F-4D97-AF65-F5344CB8AC3E}">
        <p14:creationId xmlns:p14="http://schemas.microsoft.com/office/powerpoint/2010/main" val="23310625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3000">
        <p15:prstTrans prst="airplane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00" y="685800"/>
            <a:ext cx="7735426" cy="3614738"/>
          </a:xfrm>
        </p:spPr>
      </p:pic>
    </p:spTree>
    <p:extLst>
      <p:ext uri="{BB962C8B-B14F-4D97-AF65-F5344CB8AC3E}">
        <p14:creationId xmlns:p14="http://schemas.microsoft.com/office/powerpoint/2010/main" val="141989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ripple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Manzana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00" y="685800"/>
            <a:ext cx="7735426" cy="3614738"/>
          </a:xfrm>
        </p:spPr>
      </p:pic>
    </p:spTree>
    <p:extLst>
      <p:ext uri="{BB962C8B-B14F-4D97-AF65-F5344CB8AC3E}">
        <p14:creationId xmlns:p14="http://schemas.microsoft.com/office/powerpoint/2010/main" val="1032743814"/>
      </p:ext>
    </p:extLst>
  </p:cSld>
  <p:clrMapOvr>
    <a:masterClrMapping/>
  </p:clrMapOvr>
  <p:transition spd="slow" advTm="3000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</TotalTime>
  <Words>17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Sector</vt:lpstr>
      <vt:lpstr>Angélica Agustina MorALES sOLARES</vt:lpstr>
      <vt:lpstr>Sandía</vt:lpstr>
      <vt:lpstr>Piña</vt:lpstr>
      <vt:lpstr>Pera</vt:lpstr>
      <vt:lpstr>Manzana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Angélica Agustina MorALES sOLARES</dc:title>
  <dc:creator>GNet</dc:creator>
  <cp:lastModifiedBy>GNet</cp:lastModifiedBy>
  <cp:revision>3</cp:revision>
  <dcterms:created xsi:type="dcterms:W3CDTF">2025-09-27T16:00:56Z</dcterms:created>
  <dcterms:modified xsi:type="dcterms:W3CDTF">2025-09-27T16:34:25Z</dcterms:modified>
</cp:coreProperties>
</file>