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919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3869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492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437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89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30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582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143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696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6868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881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62949-46F4-4131-994C-BFFE30002713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23543-6A97-40F2-A74C-42C7AAC3ED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467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Angélica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 Sábados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3730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221" y="3866475"/>
            <a:ext cx="1743460" cy="243840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448" y="4379976"/>
            <a:ext cx="1865376" cy="1755648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3212951" y="4980791"/>
            <a:ext cx="57374" cy="457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Llamada ovalada 7"/>
          <p:cNvSpPr/>
          <p:nvPr/>
        </p:nvSpPr>
        <p:spPr>
          <a:xfrm>
            <a:off x="7953845" y="785308"/>
            <a:ext cx="2753958" cy="264369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Que miedo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3332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-1.66667E-6 0.00023 C 0.02031 -0.00186 0.03047 -0.00324 0.05378 -0.00324 C 0.07669 -0.00324 0.09961 -0.00209 0.12266 -0.00162 C 0.12617 -0.00116 0.12969 -0.0007 0.1332 3.33333E-6 C 0.13438 0.00023 0.13555 0.00115 0.13672 0.00162 C 0.13815 0.00208 0.13959 0.00277 0.14115 0.00301 C 0.14401 0.00393 0.15534 0.00578 0.15794 0.00625 C 0.16419 0.00995 0.15847 0.00694 0.1711 0.00949 C 0.17318 0.00972 0.17526 0.01088 0.17735 0.01088 C 0.18815 0.0118 0.19909 0.01203 0.2099 0.0125 C 0.21224 0.01296 0.21589 0.01041 0.21706 0.01412 C 0.2181 0.01736 0.21498 0.02083 0.21341 0.02338 C 0.20547 0.03773 0.21302 0.02523 0.20287 0.03912 C 0.20222 0.04004 0.20182 0.04143 0.20117 0.04236 C 0.19883 0.04514 0.19649 0.04791 0.19401 0.05023 C 0.19245 0.05162 0.1888 0.05324 0.1888 0.05347 C 0.18789 0.05439 0.18711 0.05555 0.18607 0.05648 C 0.18503 0.05764 0.18255 0.05949 0.18255 0.05972 L -0.0026 -0.01088 C 0.01563 -0.01273 0.01354 -0.01343 0.03347 -0.01088 C 0.03503 -0.01088 0.03646 -0.00973 0.03789 -0.00949 C 0.04258 -0.00834 0.0474 -0.00834 0.05209 -0.00625 C 0.05326 -0.00579 0.0543 -0.0051 0.0556 -0.00463 C 0.05794 -0.00394 0.06029 -0.00371 0.06263 -0.00324 C 0.06406 -0.00278 0.0655 -0.00186 0.06706 -0.00162 C 0.07031 -0.00093 0.07344 -0.0007 0.07669 3.33333E-6 C 0.09753 0.00416 0.06198 -0.00162 0.09349 0.00301 C 0.09492 0.0037 0.09649 0.00416 0.09792 0.00463 C 0.09909 0.00509 0.10026 0.00578 0.10143 0.00625 C 0.10443 0.0074 0.10729 0.0081 0.11029 0.00949 C 0.1112 0.00972 0.11198 0.01064 0.11289 0.01088 C 0.11589 0.01227 0.11888 0.01227 0.12175 0.01412 C 0.125 0.0162 0.12813 0.01852 0.13138 0.02037 C 0.13373 0.02176 0.1362 0.02222 0.13854 0.02338 C 0.13932 0.02407 0.14024 0.02453 0.14115 0.025 C 0.14349 0.02615 0.14584 0.02685 0.14818 0.02824 C 0.15078 0.02986 0.15339 0.03217 0.15612 0.03287 L 0.16315 0.03449 C 0.16498 0.03495 0.16667 0.03564 0.16849 0.03611 C 0.17084 0.03657 0.17318 0.03703 0.17552 0.0375 C 0.17761 0.03865 0.17956 0.04004 0.18177 0.04074 C 0.18373 0.04143 0.18594 0.04143 0.18789 0.04236 C 0.18919 0.04282 0.19011 0.04467 0.19141 0.04537 C 0.19427 0.04699 0.1974 0.04699 0.20026 0.04861 C 0.20117 0.04907 0.20195 0.05 0.20287 0.05023 C 0.20703 0.05092 0.21107 0.05115 0.21524 0.05162 C 0.21706 0.05277 0.21875 0.05416 0.22057 0.05486 L 0.225 0.05648 C 0.22669 0.05694 0.22852 0.05717 0.23021 0.05787 C 0.23203 0.05879 0.23373 0.06041 0.23555 0.06111 C 0.24115 0.06319 0.23854 0.06203 0.24349 0.06435 L 0.2849 0.06273 C 0.29141 0.06227 0.28959 0.06111 0.29466 0.05949 C 0.29675 0.05879 0.29883 0.05856 0.30078 0.05787 C 0.30195 0.05764 0.30313 0.05671 0.3043 0.05648 C 0.3086 0.05486 0.31237 0.05416 0.31667 0.05324 C 0.31758 0.05277 0.31836 0.05208 0.3194 0.05162 C 0.32643 0.04953 0.32813 0.05023 0.33529 0.05023 " pathEditMode="relative" rAng="0" ptsTypes="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28" y="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-6.25E-7 -2.59259E-6 C -0.00247 0.00139 -0.00481 0.00255 -0.00716 0.00463 C -0.00963 0.00671 -0.01172 0.01018 -0.01419 0.0125 C -0.02031 0.01782 -0.01758 0.01597 -0.02213 0.01875 C -0.02578 0.02523 -0.02265 0.02014 -0.03008 0.02801 C -0.03541 0.0338 -0.03047 0.03032 -0.03971 0.0375 C -0.04153 0.03889 -0.04336 0.03935 -0.04505 0.04074 C -0.04609 0.04143 -0.04674 0.04305 -0.04765 0.04375 C -0.04856 0.04444 -0.04948 0.04468 -0.05039 0.04537 C -0.05156 0.0463 -0.0526 0.04768 -0.0539 0.04838 C -0.05508 0.0493 -0.05625 0.04954 -0.05742 0.05 C -0.05924 0.05093 -0.06093 0.05208 -0.06276 0.05324 C -0.06354 0.0537 -0.06445 0.0544 -0.06536 0.05486 C -0.06914 0.05648 -0.07083 0.05718 -0.075 0.05949 C -0.07773 0.06088 -0.08034 0.06319 -0.08294 0.06412 C -0.08711 0.06574 -0.09127 0.0662 -0.09531 0.06736 L -0.10677 0.07037 C -0.10859 0.07083 -0.11041 0.07106 -0.11211 0.07199 C -0.11302 0.07245 -0.1138 0.07338 -0.11471 0.07361 C -0.11823 0.0743 -0.12187 0.07454 -0.12539 0.07523 C -0.13333 0.0787 -0.12343 0.07454 -0.13502 0.07824 C -0.1362 0.0787 -0.13737 0.0794 -0.13854 0.07986 C -0.14284 0.08102 -0.15039 0.08218 -0.15442 0.08287 C -0.15677 0.08356 -0.15911 0.08403 -0.16159 0.08449 L -0.25677 0.08287 C -0.25781 0.08287 -0.25729 0.07986 -0.25768 0.07824 C -0.2582 0.07662 -0.25898 0.07523 -0.2595 0.07361 C -0.25989 0.07199 -0.25989 0.07037 -0.26028 0.06898 C -0.2608 0.06713 -0.26146 0.06551 -0.26211 0.06412 C -0.2638 0.06088 -0.26601 0.05486 -0.26914 0.05486 C -0.28385 0.0537 -0.29856 0.0537 -0.31328 0.05324 C -0.31419 0.05208 -0.31497 0.05093 -0.31588 0.05 C -0.31679 0.0493 -0.31784 0.0493 -0.31862 0.04838 C -0.31966 0.04722 -0.32031 0.04514 -0.32122 0.04375 C -0.32356 0.04051 -0.32383 0.04074 -0.32656 0.03912 C -0.33424 0.04583 -0.3263 0.03796 -0.33268 0.04699 C -0.33737 0.05347 -0.3375 0.05116 -0.34062 0.05787 C -0.34674 0.07106 -0.33737 0.05347 -0.34505 0.06736 C -0.34557 0.06991 -0.34583 0.07292 -0.34687 0.07523 C -0.34922 0.08079 -0.35547 0.08935 -0.35833 0.09398 C -0.36041 0.09745 -0.36198 0.10208 -0.36445 0.10486 C -0.36536 0.10602 -0.36627 0.10694 -0.36705 0.1081 C -0.36771 0.10903 -0.3681 0.11042 -0.36888 0.11111 C -0.37109 0.11366 -0.37356 0.11551 -0.37591 0.11759 C -0.37682 0.11805 -0.37773 0.11829 -0.37851 0.11898 C -0.38008 0.12037 -0.38151 0.12245 -0.38294 0.12384 C -0.38385 0.12454 -0.38476 0.12454 -0.38567 0.12523 C -0.38659 0.12616 -0.38724 0.12778 -0.38828 0.12847 C -0.39752 0.13449 -0.40377 0.1368 -0.41302 0.14097 C -0.41419 0.14143 -0.41536 0.14236 -0.41653 0.14259 C -0.42005 0.14305 -0.42356 0.14352 -0.42708 0.14421 C -0.44961 0.14838 -0.42252 0.14352 -0.43685 0.14722 C -0.44153 0.14861 -0.44622 0.15 -0.45091 0.15046 C -0.46354 0.15162 -0.47617 0.15139 -0.4888 0.15208 C -0.5164 0.15463 -0.49726 0.15162 -0.51093 0.15509 C -0.51328 0.15579 -0.51562 0.15602 -0.51797 0.15671 C -0.52031 0.15741 -0.52265 0.15903 -0.525 0.15972 C -0.52799 0.16088 -0.53099 0.16157 -0.53385 0.16296 C -0.53567 0.16366 -0.53724 0.1662 -0.53919 0.1662 L -0.54791 0.1662 " pathEditMode="relative" ptsTypes="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Angélica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Angélica</dc:title>
  <dc:creator>GNet</dc:creator>
  <cp:lastModifiedBy>GNet</cp:lastModifiedBy>
  <cp:revision>3</cp:revision>
  <dcterms:created xsi:type="dcterms:W3CDTF">2025-10-04T16:09:29Z</dcterms:created>
  <dcterms:modified xsi:type="dcterms:W3CDTF">2025-10-04T16:38:48Z</dcterms:modified>
</cp:coreProperties>
</file>