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812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138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619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7212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3426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633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5038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9161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93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992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0153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57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174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65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511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151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6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D8B260F-7D5C-4B51-BF48-863DDD9A2051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C0E1F-99B4-4B6B-BCF1-0B829C71BC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6468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Gabriela Irene Mejía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DI:568</a:t>
            </a:r>
          </a:p>
          <a:p>
            <a:r>
              <a:rPr lang="es-ES" dirty="0" smtClean="0"/>
              <a:t>Computación 1</a:t>
            </a:r>
          </a:p>
          <a:p>
            <a:r>
              <a:rPr lang="es-ES" dirty="0" smtClean="0"/>
              <a:t>Dirección: Cantón Llano de la Cruz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1595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Taza </a:t>
            </a:r>
            <a:r>
              <a:rPr lang="es-ES" dirty="0" err="1" smtClean="0"/>
              <a:t>Magica</a:t>
            </a:r>
            <a:r>
              <a:rPr lang="es-ES" dirty="0" smtClean="0"/>
              <a:t>..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Recursos</a:t>
            </a:r>
          </a:p>
          <a:p>
            <a:r>
              <a:rPr lang="es-ES" dirty="0" err="1" smtClean="0"/>
              <a:t>Plastico</a:t>
            </a:r>
            <a:endParaRPr lang="es-ES" dirty="0" smtClean="0"/>
          </a:p>
          <a:p>
            <a:r>
              <a:rPr lang="es-ES" dirty="0" smtClean="0"/>
              <a:t>Luces </a:t>
            </a:r>
            <a:r>
              <a:rPr lang="es-ES" dirty="0" err="1" smtClean="0"/>
              <a:t>neon</a:t>
            </a:r>
            <a:endParaRPr lang="es-ES" dirty="0" smtClean="0"/>
          </a:p>
          <a:p>
            <a:r>
              <a:rPr lang="es-ES" dirty="0" smtClean="0"/>
              <a:t>Colores variados</a:t>
            </a:r>
          </a:p>
          <a:p>
            <a:r>
              <a:rPr lang="es-ES" dirty="0" smtClean="0"/>
              <a:t>Agarraderos de espumilla</a:t>
            </a:r>
          </a:p>
          <a:p>
            <a:r>
              <a:rPr lang="es-ES" dirty="0" smtClean="0"/>
              <a:t>Base de metal</a:t>
            </a:r>
          </a:p>
          <a:p>
            <a:r>
              <a:rPr lang="es-ES" dirty="0" smtClean="0"/>
              <a:t>Silicona en orillas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5783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612" y="2443162"/>
            <a:ext cx="345757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985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33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Gabriela Irene Mejía Muñoz</vt:lpstr>
      <vt:lpstr>La Taza Magica..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Gabriela Irene Mejía Muñoz</dc:title>
  <dc:creator>GNet</dc:creator>
  <cp:lastModifiedBy>GNet</cp:lastModifiedBy>
  <cp:revision>3</cp:revision>
  <dcterms:created xsi:type="dcterms:W3CDTF">2025-09-27T15:24:35Z</dcterms:created>
  <dcterms:modified xsi:type="dcterms:W3CDTF">2025-09-27T15:35:18Z</dcterms:modified>
</cp:coreProperties>
</file>