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43867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595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080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143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4899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718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023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81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689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932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560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00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8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636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064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581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1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698A34-238F-4AB8-97DF-1767C222DD78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B04A79-3A15-4BCA-AABF-5E7702418A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2728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Lluvia_%C3%A1cida" TargetMode="External"/><Relationship Id="rId3" Type="http://schemas.openxmlformats.org/officeDocument/2006/relationships/hyperlink" Target="https://es.wikipedia.org/wiki/Aire" TargetMode="External"/><Relationship Id="rId7" Type="http://schemas.openxmlformats.org/officeDocument/2006/relationships/hyperlink" Target="https://es.wikipedia.org/wiki/Cambio_clim%C3%A1tico" TargetMode="External"/><Relationship Id="rId2" Type="http://schemas.openxmlformats.org/officeDocument/2006/relationships/hyperlink" Target="https://es.wikipedia.org/wiki/Impacto_ambient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Ecosistema" TargetMode="External"/><Relationship Id="rId11" Type="http://schemas.openxmlformats.org/officeDocument/2006/relationships/hyperlink" Target="https://es.wikipedia.org/wiki/Enfermedades_cardiovasculares" TargetMode="External"/><Relationship Id="rId5" Type="http://schemas.openxmlformats.org/officeDocument/2006/relationships/hyperlink" Target="https://es.wikipedia.org/wiki/Suelo" TargetMode="External"/><Relationship Id="rId10" Type="http://schemas.openxmlformats.org/officeDocument/2006/relationships/hyperlink" Target="https://es.wikipedia.org/wiki/Enfermedades_del_aparato_respiratorio" TargetMode="External"/><Relationship Id="rId4" Type="http://schemas.openxmlformats.org/officeDocument/2006/relationships/hyperlink" Target="https://es.wikipedia.org/wiki/Agua" TargetMode="External"/><Relationship Id="rId9" Type="http://schemas.openxmlformats.org/officeDocument/2006/relationships/hyperlink" Target="https://es.wikipedia.org/wiki/Salud_human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Gabriela Irene Mejía Muñoz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Computación Sábado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1390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CONTAMINACION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entiende por contaminación ambiental </a:t>
            </a:r>
            <a:r>
              <a:rPr lang="es-ES" b="1" dirty="0"/>
              <a:t>cuando existe la presencia de sustancias nocivas en el agua, aire o suelo</a:t>
            </a:r>
            <a:r>
              <a:rPr lang="es-ES" dirty="0"/>
              <a:t>. Las sustancias nocivas son lo que llamamos contaminantes ambientales, pudiendo tener diferente origen. Además, se encuentran en diferentes concentraciones y en diferentes lugares.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521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contaminación</a:t>
            </a:r>
            <a:endParaRPr lang="es-GT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262" y="2356644"/>
            <a:ext cx="4762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contaminación se clasifica según su fuente (natural o </a:t>
            </a:r>
            <a:r>
              <a:rPr lang="es-ES" dirty="0">
                <a:hlinkClick r:id="rId2" tooltip="Impacto ambiental"/>
              </a:rPr>
              <a:t>antropogénica</a:t>
            </a:r>
            <a:r>
              <a:rPr lang="es-ES" dirty="0"/>
              <a:t>), el tipo de contaminante (químico, biológico, energético) o el medio afectado (</a:t>
            </a:r>
            <a:r>
              <a:rPr lang="es-ES" dirty="0">
                <a:hlinkClick r:id="rId3" tooltip="Aire"/>
              </a:rPr>
              <a:t>aire</a:t>
            </a:r>
            <a:r>
              <a:rPr lang="es-ES" dirty="0"/>
              <a:t>, </a:t>
            </a:r>
            <a:r>
              <a:rPr lang="es-ES" dirty="0">
                <a:hlinkClick r:id="rId4" tooltip="Agua"/>
              </a:rPr>
              <a:t>agua</a:t>
            </a:r>
            <a:r>
              <a:rPr lang="es-ES" dirty="0"/>
              <a:t>, </a:t>
            </a:r>
            <a:r>
              <a:rPr lang="es-ES" dirty="0">
                <a:hlinkClick r:id="rId5" tooltip="Suelo"/>
              </a:rPr>
              <a:t>suelo</a:t>
            </a:r>
            <a:r>
              <a:rPr lang="es-ES" dirty="0"/>
              <a:t>). Entre sus impactos más destacados están el deterioro de los </a:t>
            </a:r>
            <a:r>
              <a:rPr lang="es-ES" dirty="0">
                <a:hlinkClick r:id="rId6" tooltip="Ecosistema"/>
              </a:rPr>
              <a:t>ecosistemas</a:t>
            </a:r>
            <a:r>
              <a:rPr lang="es-ES" dirty="0"/>
              <a:t>, el </a:t>
            </a:r>
            <a:r>
              <a:rPr lang="es-ES" dirty="0">
                <a:hlinkClick r:id="rId7" tooltip="Cambio climático"/>
              </a:rPr>
              <a:t>cambio climático</a:t>
            </a:r>
            <a:r>
              <a:rPr lang="es-ES" dirty="0"/>
              <a:t>, la </a:t>
            </a:r>
            <a:r>
              <a:rPr lang="es-ES" dirty="0">
                <a:hlinkClick r:id="rId8" tooltip="Lluvia ácida"/>
              </a:rPr>
              <a:t>lluvia ácida</a:t>
            </a:r>
            <a:r>
              <a:rPr lang="es-ES" dirty="0"/>
              <a:t> y la afectación directa a la </a:t>
            </a:r>
            <a:r>
              <a:rPr lang="es-ES" dirty="0">
                <a:hlinkClick r:id="rId9" tooltip="Salud humana"/>
              </a:rPr>
              <a:t>salud humana</a:t>
            </a:r>
            <a:r>
              <a:rPr lang="es-ES" dirty="0"/>
              <a:t>, como </a:t>
            </a:r>
            <a:r>
              <a:rPr lang="es-ES" dirty="0">
                <a:hlinkClick r:id="rId10" tooltip="Enfermedades del aparato respiratorio"/>
              </a:rPr>
              <a:t>enfermedades respiratorias</a:t>
            </a:r>
            <a:r>
              <a:rPr lang="es-ES" dirty="0"/>
              <a:t> y </a:t>
            </a:r>
            <a:r>
              <a:rPr lang="es-ES" dirty="0">
                <a:hlinkClick r:id="rId11" tooltip="Enfermedades cardiovasculares"/>
              </a:rPr>
              <a:t>cardiovasculares</a:t>
            </a:r>
            <a:r>
              <a:rPr lang="es-ES" dirty="0"/>
              <a:t>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181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Culturas antiguas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contaminación del aire a pequeña escala siempre ha estado entre nosotros. Según un artículo de 1983 de la revista </a:t>
            </a:r>
            <a:r>
              <a:rPr lang="es-ES" dirty="0" err="1"/>
              <a:t>Science</a:t>
            </a:r>
            <a:r>
              <a:rPr lang="es-ES" dirty="0"/>
              <a:t>: el hollín hallado en el techo de cuevas prehistóricas provee amplia evidencia de altos niveles de contaminación que estaban asociados a una inadecuada ventilación de las fogatas.[5]​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246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contaminación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0498" y="2141538"/>
            <a:ext cx="3942029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48</TotalTime>
  <Words>184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Gabriela Irene Mejía Muñoz</vt:lpstr>
      <vt:lpstr>LA CONTAMINACION</vt:lpstr>
      <vt:lpstr>La contaminación</vt:lpstr>
      <vt:lpstr>clasificación</vt:lpstr>
      <vt:lpstr>Culturas antiguas</vt:lpstr>
      <vt:lpstr>La contaminación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Gabriela Irene Mejía Muñoz</dc:title>
  <dc:creator>GNet</dc:creator>
  <cp:lastModifiedBy>GNet</cp:lastModifiedBy>
  <cp:revision>6</cp:revision>
  <dcterms:created xsi:type="dcterms:W3CDTF">2025-10-04T14:09:40Z</dcterms:created>
  <dcterms:modified xsi:type="dcterms:W3CDTF">2025-10-04T14:57:59Z</dcterms:modified>
</cp:coreProperties>
</file>