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006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900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628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828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639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36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401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298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79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481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6318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64DAD-733A-4A7E-BCDB-74BA02928D46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3578-A114-4F95-9402-30BD8644410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741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Gabriela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53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810" y="3725839"/>
            <a:ext cx="2995001" cy="29950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731" y="3154339"/>
            <a:ext cx="2312669" cy="2312669"/>
          </a:xfrm>
          <a:prstGeom prst="rect">
            <a:avLst/>
          </a:prstGeom>
        </p:spPr>
      </p:pic>
      <p:sp>
        <p:nvSpPr>
          <p:cNvPr id="7" name="Llamada de nube 6"/>
          <p:cNvSpPr/>
          <p:nvPr/>
        </p:nvSpPr>
        <p:spPr>
          <a:xfrm>
            <a:off x="6877051" y="1763347"/>
            <a:ext cx="1718309" cy="99128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Uy ahí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6371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33333E-6 L -2.08333E-6 3.33333E-6 C 0.00247 0.00232 0.00521 0.0037 0.00742 0.00671 C 0.0082 0.00787 0.00794 0.01019 0.00833 0.01181 C 0.01146 0.02269 0.00976 0.00949 0.01211 0.02685 C 0.0125 0.02894 0.01263 0.03125 0.01302 0.03333 C 0.01367 0.03681 0.01432 0.04005 0.01497 0.04352 L 0.01771 0.05833 L 0.01875 0.06343 C 0.01901 0.06505 0.01914 0.0669 0.01966 0.06852 C 0.02409 0.08009 0.01823 0.06597 0.02526 0.07847 C 0.02604 0.07986 0.02643 0.08171 0.02708 0.08333 C 0.02799 0.08565 0.02877 0.0882 0.02995 0.09005 C 0.03073 0.09144 0.03177 0.09236 0.03281 0.09352 C 0.03307 0.09514 0.03307 0.09699 0.03372 0.09838 C 0.03919 0.11065 0.03867 0.1088 0.04492 0.11343 C 0.04909 0.12454 0.04414 0.11366 0.04961 0.12014 C 0.05664 0.12847 0.04857 0.12269 0.05521 0.12685 C 0.05625 0.12847 0.0569 0.13056 0.05807 0.13171 C 0.05924 0.13287 0.06067 0.13241 0.06185 0.13333 C 0.06289 0.13426 0.06354 0.13611 0.06458 0.13681 C 0.06705 0.1382 0.06966 0.13866 0.07213 0.14005 C 0.075 0.14167 0.07773 0.14375 0.0806 0.14514 C 0.0819 0.1456 0.08307 0.14607 0.08437 0.14676 C 0.08854 0.14884 0.08607 0.14838 0.09088 0.15 C 0.09271 0.1507 0.09466 0.15116 0.09648 0.15185 C 0.10508 0.15116 0.11836 0.15232 0.12838 0.14838 C 0.12942 0.14792 0.13034 0.14722 0.13125 0.14676 C 0.1319 0.14514 0.13528 0.1375 0.13594 0.13519 C 0.13984 0.1213 0.13333 0.13935 0.13867 0.125 C 0.14166 0.10417 0.13789 0.13009 0.14062 0.11343 C 0.14297 0.09884 0.14023 0.11366 0.14245 0.10185 C 0.14284 0.08958 0.14271 0.07732 0.14336 0.06505 C 0.14362 0.06111 0.14531 0.05741 0.14531 0.05347 C 0.14557 0.02778 0.14557 0.00232 0.1444 -0.02315 C 0.14427 -0.02569 0.14245 -0.02639 0.14153 -0.02824 C 0.13763 -0.03657 0.14205 -0.03055 0.13685 -0.03657 C 0.1362 -0.03819 0.1358 -0.04028 0.13502 -0.04167 C 0.13424 -0.04305 0.13281 -0.04329 0.13216 -0.04491 C 0.13151 -0.0463 0.13203 -0.04884 0.13125 -0.05 C 0.12903 -0.05301 0.12617 -0.0544 0.1237 -0.05648 C 0.12252 -0.05764 0.12109 -0.05856 0.11992 -0.05995 C 0.11901 -0.06111 0.11823 -0.0625 0.11719 -0.06319 C 0.11601 -0.06412 0.11471 -0.06435 0.11341 -0.06481 C 0.10898 -0.07014 0.11172 -0.06759 0.10495 -0.07153 C 0.10403 -0.07222 0.10299 -0.07222 0.10221 -0.07315 C 0.0957 -0.08079 0.0987 -0.0787 0.09375 -0.08148 C 0.09245 -0.08333 0.09127 -0.08495 0.08997 -0.08657 C 0.08906 -0.08773 0.08789 -0.08843 0.08711 -0.08981 C 0.08528 -0.09305 0.08515 -0.09583 0.08437 -0.1 C 0.08463 -0.10278 0.0845 -0.10579 0.08528 -0.10833 C 0.08711 -0.11458 0.08815 -0.1125 0.09088 -0.11481 C 0.10416 -0.12685 0.0819 -0.10949 0.09752 -0.11991 C 0.10052 -0.12199 0.10104 -0.12384 0.10403 -0.125 C 0.10651 -0.12569 0.10898 -0.12593 0.11159 -0.12662 C 0.13594 -0.13333 0.12031 -0.13032 0.13971 -0.13333 C 0.14088 -0.1338 0.14219 -0.13426 0.14336 -0.13495 C 0.1444 -0.13542 0.14531 -0.13634 0.14622 -0.13657 C 0.14687 -0.1368 0.14752 -0.13657 0.14817 -0.13657 " pathEditMode="relative" ptsTypes="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1.66667E-6 4.07407E-6 C -0.01485 -0.00301 -0.01407 -0.00347 -0.03568 4.07407E-6 C -0.03711 0.00023 -0.03815 0.00231 -0.03946 0.00324 C -0.04623 0.00856 -0.03763 -0.00116 -0.04974 0.01157 C -0.05131 0.01342 -0.05274 0.01551 -0.05443 0.01666 C -0.05586 0.01759 -0.05756 0.01759 -0.05912 0.01829 C -0.06341 0.0206 -0.06302 0.02176 -0.06667 0.02338 C -0.0694 0.02454 -0.07448 0.02546 -0.07696 0.02824 C -0.08503 0.03796 -0.07474 0.02639 -0.08256 0.03333 C -0.0836 0.03426 -0.08438 0.03588 -0.08542 0.03657 C -0.08724 0.03819 -0.08933 0.03796 -0.09102 0.04004 C -0.10482 0.05625 -0.09024 0.03981 -0.10039 0.05 C -0.10183 0.05139 -0.10599 0.05671 -0.1069 0.05833 C -0.10795 0.05995 -0.10886 0.06157 -0.10977 0.06342 C -0.11146 0.07801 -0.1112 0.07268 -0.10977 0.09491 C -0.10964 0.09676 -0.10925 0.09838 -0.10886 0.1 C -0.10834 0.10185 -0.10743 0.10324 -0.1069 0.10509 C -0.10651 0.10648 -0.10651 0.10856 -0.10599 0.10995 C -0.1043 0.11458 -0.09974 0.11898 -0.09753 0.12176 C -0.09662 0.12268 -0.09584 0.12454 -0.0948 0.125 L -0.09011 0.12662 C -0.08503 0.13264 -0.08946 0.12801 -0.08256 0.13333 C -0.08125 0.13426 -0.08008 0.13541 -0.07878 0.13657 C -0.07787 0.13773 -0.07696 0.13912 -0.07605 0.14004 C -0.07513 0.14074 -0.07409 0.1412 -0.07318 0.14166 C -0.07227 0.14329 -0.07136 0.14514 -0.07032 0.14676 C -0.06914 0.14838 -0.06771 0.14977 -0.06667 0.15162 C -0.0655 0.1537 -0.06472 0.15602 -0.06381 0.15833 C -0.0625 0.16157 -0.06003 0.16829 -0.06003 0.16829 C -0.06068 0.17454 -0.06042 0.18102 -0.06198 0.18657 C -0.06302 0.19097 -0.0655 0.19375 -0.06758 0.19676 C -0.07058 0.20116 -0.07878 0.20903 -0.08164 0.21157 C -0.08789 0.21736 -0.09388 0.22407 -0.10039 0.22824 C -0.10534 0.23171 -0.11055 0.23403 -0.11537 0.23842 C -0.12578 0.24768 -0.12188 0.24329 -0.12761 0.25 C -0.12826 0.25324 -0.12982 0.25648 -0.12943 0.25995 C -0.12878 0.2662 -0.12826 0.27222 -0.12761 0.27824 C -0.12709 0.28287 -0.12631 0.28472 -0.12474 0.28842 C -0.12357 0.2912 -0.1224 0.29421 -0.12097 0.29676 C -0.11953 0.2993 -0.11784 0.30092 -0.11628 0.30324 C -0.1112 0.31134 -0.11368 0.31018 -0.1069 0.31666 C -0.10261 0.32083 -0.10157 0.31991 -0.09662 0.32176 C -0.08555 0.32569 -0.103 0.32083 -0.08633 0.325 L -0.07032 0.32338 C -0.06615 0.32291 -0.05508 0.32176 -0.04974 0.31991 C -0.04727 0.31921 -0.0448 0.31782 -0.04219 0.31666 C -0.04063 0.31597 -0.03907 0.31551 -0.0375 0.31504 C -0.03594 0.31342 -0.03438 0.31204 -0.03282 0.30995 C -0.03086 0.30741 -0.02917 0.30416 -0.02722 0.30162 C -0.02344 0.29676 -0.02331 0.29722 -0.0198 0.29491 C -0.01706 0.29004 -0.01459 0.28565 -0.01133 0.28171 C -0.01042 0.28079 -0.00938 0.28079 -0.00847 0.28009 C -0.00651 0.27801 -0.00456 0.27592 -0.00287 0.27338 C -0.00052 0.26991 0.00156 0.26551 0.00364 0.26157 C 0.00494 0.25949 0.00638 0.25741 0.00742 0.25509 C 0.0095 0.25046 0.01145 0.24537 0.01406 0.24166 C 0.01484 0.24051 0.01575 0.23912 0.01679 0.23842 C 0.01836 0.23727 0.01992 0.23727 0.02148 0.23657 C 0.02252 0.23634 0.02343 0.23565 0.02435 0.23495 C 0.03177 0.23611 0.03945 0.23588 0.04687 0.23842 C 0.0483 0.23889 0.04935 0.24166 0.05052 0.24329 C 0.05156 0.24444 0.0526 0.24537 0.05338 0.24676 C 0.06406 0.26389 0.05924 0.25555 0.06367 0.26666 C 0.06875 0.27916 0.06419 0.26759 0.07122 0.28171 C 0.07226 0.28379 0.07304 0.28634 0.07409 0.28842 C 0.07487 0.29004 0.07604 0.29143 0.07682 0.29329 C 0.0776 0.29491 0.07786 0.29699 0.07877 0.29838 C 0.07981 0.30023 0.08125 0.30139 0.08242 0.30324 C 0.09088 0.3169 0.08567 0.31296 0.09179 0.31666 C 0.09336 0.31898 0.09505 0.32106 0.09648 0.32338 C 0.09752 0.325 0.09817 0.32708 0.09935 0.32824 C 0.10052 0.3294 0.10182 0.3294 0.10312 0.33009 C 0.11315 0.34444 0.10247 0.33125 0.1125 0.33842 C 0.12422 0.34676 0.10976 0.3412 0.12278 0.34514 C 0.13463 0.34398 0.14661 0.34444 0.15846 0.34166 C 0.16067 0.3412 0.16224 0.33727 0.16406 0.33495 C 0.16614 0.33217 0.17083 0.32569 0.17252 0.32176 C 0.17343 0.31944 0.17591 0.30879 0.17617 0.30671 C 0.17669 0.30393 0.17643 0.30092 0.17721 0.29838 C 0.17773 0.29629 0.17916 0.29514 0.17994 0.29329 C 0.18073 0.2919 0.18138 0.29004 0.1819 0.28842 C 0.18229 0.2868 0.18203 0.28426 0.18281 0.28333 C 0.18411 0.28171 0.18593 0.28217 0.1875 0.28171 C 0.19466 0.26875 0.19166 0.27569 0.19687 0.26157 C 0.19752 0.25995 0.19843 0.25856 0.19869 0.25671 C 0.19909 0.25509 0.19909 0.25301 0.19961 0.25162 C 0.20039 0.25 0.20156 0.24954 0.20247 0.24838 C 0.20351 0.24676 0.20429 0.24491 0.20534 0.24329 C 0.20586 0.24236 0.21067 0.23611 0.21185 0.23495 C 0.21276 0.23426 0.21367 0.23379 0.21471 0.23333 C 0.21744 0.23217 0.22031 0.23102 0.22304 0.23009 C 0.22656 0.2287 0.22994 0.22801 0.23346 0.22662 C 0.23932 0.22454 0.24544 0.22338 0.25117 0.21991 C 0.25468 0.21805 0.25312 0.21759 0.25599 0.21991 " pathEditMode="relative" ptsTypes="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Gabriela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Gabriela</dc:title>
  <dc:creator>GNet</dc:creator>
  <cp:lastModifiedBy>GNet</cp:lastModifiedBy>
  <cp:revision>2</cp:revision>
  <dcterms:created xsi:type="dcterms:W3CDTF">2025-10-04T15:30:34Z</dcterms:created>
  <dcterms:modified xsi:type="dcterms:W3CDTF">2025-10-04T15:38:13Z</dcterms:modified>
</cp:coreProperties>
</file>