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cstate="email">
            <a:alphaModFix amt="30000"/>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853ECE28-32E4-445B-BB0A-7386970F9ECB}" type="datetimeFigureOut">
              <a:rPr lang="es-GT" smtClean="0"/>
              <a:t>18/10/2025</a:t>
            </a:fld>
            <a:endParaRPr lang="es-GT"/>
          </a:p>
        </p:txBody>
      </p:sp>
      <p:sp>
        <p:nvSpPr>
          <p:cNvPr id="5" name="Footer Placeholder 4"/>
          <p:cNvSpPr>
            <a:spLocks noGrp="1"/>
          </p:cNvSpPr>
          <p:nvPr>
            <p:ph type="ftr" sz="quarter" idx="11"/>
          </p:nvPr>
        </p:nvSpPr>
        <p:spPr>
          <a:xfrm>
            <a:off x="1876424" y="5410201"/>
            <a:ext cx="5124886" cy="365125"/>
          </a:xfrm>
        </p:spPr>
        <p:txBody>
          <a:bodyPr/>
          <a:lstStyle/>
          <a:p>
            <a:endParaRPr lang="es-GT"/>
          </a:p>
        </p:txBody>
      </p:sp>
      <p:sp>
        <p:nvSpPr>
          <p:cNvPr id="6" name="Slide Number Placeholder 5"/>
          <p:cNvSpPr>
            <a:spLocks noGrp="1"/>
          </p:cNvSpPr>
          <p:nvPr>
            <p:ph type="sldNum" sz="quarter" idx="12"/>
          </p:nvPr>
        </p:nvSpPr>
        <p:spPr>
          <a:xfrm>
            <a:off x="9896911" y="5410199"/>
            <a:ext cx="771089" cy="365125"/>
          </a:xfrm>
        </p:spPr>
        <p:txBody>
          <a:bodyPr/>
          <a:lstStyle/>
          <a:p>
            <a:fld id="{F76EEE7C-B85D-4AC7-B4D5-953FB10EDC85}" type="slidenum">
              <a:rPr lang="es-GT" smtClean="0"/>
              <a:t>‹Nº›</a:t>
            </a:fld>
            <a:endParaRPr lang="es-GT"/>
          </a:p>
        </p:txBody>
      </p:sp>
    </p:spTree>
    <p:extLst>
      <p:ext uri="{BB962C8B-B14F-4D97-AF65-F5344CB8AC3E}">
        <p14:creationId xmlns:p14="http://schemas.microsoft.com/office/powerpoint/2010/main" val="2195304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s-ES"/>
              <a:t>Haga clic en el icono para agregar una imagen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853ECE28-32E4-445B-BB0A-7386970F9ECB}" type="datetimeFigureOut">
              <a:rPr lang="es-GT" smtClean="0"/>
              <a:t>18/10/2025</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F76EEE7C-B85D-4AC7-B4D5-953FB10EDC85}" type="slidenum">
              <a:rPr lang="es-GT" smtClean="0"/>
              <a:t>‹Nº›</a:t>
            </a:fld>
            <a:endParaRPr lang="es-GT"/>
          </a:p>
        </p:txBody>
      </p:sp>
    </p:spTree>
    <p:extLst>
      <p:ext uri="{BB962C8B-B14F-4D97-AF65-F5344CB8AC3E}">
        <p14:creationId xmlns:p14="http://schemas.microsoft.com/office/powerpoint/2010/main" val="780423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853ECE28-32E4-445B-BB0A-7386970F9ECB}" type="datetimeFigureOut">
              <a:rPr lang="es-GT" smtClean="0"/>
              <a:t>18/10/2025</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F76EEE7C-B85D-4AC7-B4D5-953FB10EDC85}" type="slidenum">
              <a:rPr lang="es-GT" smtClean="0"/>
              <a:t>‹Nº›</a:t>
            </a:fld>
            <a:endParaRPr lang="es-GT"/>
          </a:p>
        </p:txBody>
      </p:sp>
    </p:spTree>
    <p:extLst>
      <p:ext uri="{BB962C8B-B14F-4D97-AF65-F5344CB8AC3E}">
        <p14:creationId xmlns:p14="http://schemas.microsoft.com/office/powerpoint/2010/main" val="3933911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853ECE28-32E4-445B-BB0A-7386970F9ECB}" type="datetimeFigureOut">
              <a:rPr lang="es-GT" smtClean="0"/>
              <a:t>18/10/2025</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F76EEE7C-B85D-4AC7-B4D5-953FB10EDC85}" type="slidenum">
              <a:rPr lang="es-GT" smtClean="0"/>
              <a:t>‹Nº›</a:t>
            </a:fld>
            <a:endParaRPr lang="es-GT"/>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48389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853ECE28-32E4-445B-BB0A-7386970F9ECB}" type="datetimeFigureOut">
              <a:rPr lang="es-GT" smtClean="0"/>
              <a:t>18/10/2025</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F76EEE7C-B85D-4AC7-B4D5-953FB10EDC85}" type="slidenum">
              <a:rPr lang="es-GT" smtClean="0"/>
              <a:t>‹Nº›</a:t>
            </a:fld>
            <a:endParaRPr lang="es-GT"/>
          </a:p>
        </p:txBody>
      </p:sp>
    </p:spTree>
    <p:extLst>
      <p:ext uri="{BB962C8B-B14F-4D97-AF65-F5344CB8AC3E}">
        <p14:creationId xmlns:p14="http://schemas.microsoft.com/office/powerpoint/2010/main" val="685477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3" name="Date Placeholder 2"/>
          <p:cNvSpPr>
            <a:spLocks noGrp="1"/>
          </p:cNvSpPr>
          <p:nvPr>
            <p:ph type="dt" sz="half" idx="10"/>
          </p:nvPr>
        </p:nvSpPr>
        <p:spPr/>
        <p:txBody>
          <a:bodyPr/>
          <a:lstStyle/>
          <a:p>
            <a:fld id="{853ECE28-32E4-445B-BB0A-7386970F9ECB}" type="datetimeFigureOut">
              <a:rPr lang="es-GT" smtClean="0"/>
              <a:t>18/10/2025</a:t>
            </a:fld>
            <a:endParaRPr lang="es-GT"/>
          </a:p>
        </p:txBody>
      </p:sp>
      <p:sp>
        <p:nvSpPr>
          <p:cNvPr id="4" name="Footer Placeholder 3"/>
          <p:cNvSpPr>
            <a:spLocks noGrp="1"/>
          </p:cNvSpPr>
          <p:nvPr>
            <p:ph type="ftr" sz="quarter" idx="11"/>
          </p:nvPr>
        </p:nvSpPr>
        <p:spPr/>
        <p:txBody>
          <a:bodyPr/>
          <a:lstStyle/>
          <a:p>
            <a:endParaRPr lang="es-GT"/>
          </a:p>
        </p:txBody>
      </p:sp>
      <p:sp>
        <p:nvSpPr>
          <p:cNvPr id="5" name="Slide Number Placeholder 4"/>
          <p:cNvSpPr>
            <a:spLocks noGrp="1"/>
          </p:cNvSpPr>
          <p:nvPr>
            <p:ph type="sldNum" sz="quarter" idx="12"/>
          </p:nvPr>
        </p:nvSpPr>
        <p:spPr/>
        <p:txBody>
          <a:bodyPr/>
          <a:lstStyle/>
          <a:p>
            <a:fld id="{F76EEE7C-B85D-4AC7-B4D5-953FB10EDC85}" type="slidenum">
              <a:rPr lang="es-GT" smtClean="0"/>
              <a:t>‹Nº›</a:t>
            </a:fld>
            <a:endParaRPr lang="es-GT"/>
          </a:p>
        </p:txBody>
      </p:sp>
    </p:spTree>
    <p:extLst>
      <p:ext uri="{BB962C8B-B14F-4D97-AF65-F5344CB8AC3E}">
        <p14:creationId xmlns:p14="http://schemas.microsoft.com/office/powerpoint/2010/main" val="2323283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3" name="Date Placeholder 2"/>
          <p:cNvSpPr>
            <a:spLocks noGrp="1"/>
          </p:cNvSpPr>
          <p:nvPr>
            <p:ph type="dt" sz="half" idx="10"/>
          </p:nvPr>
        </p:nvSpPr>
        <p:spPr/>
        <p:txBody>
          <a:bodyPr/>
          <a:lstStyle/>
          <a:p>
            <a:fld id="{853ECE28-32E4-445B-BB0A-7386970F9ECB}" type="datetimeFigureOut">
              <a:rPr lang="es-GT" smtClean="0"/>
              <a:t>18/10/2025</a:t>
            </a:fld>
            <a:endParaRPr lang="es-GT"/>
          </a:p>
        </p:txBody>
      </p:sp>
      <p:sp>
        <p:nvSpPr>
          <p:cNvPr id="4" name="Footer Placeholder 3"/>
          <p:cNvSpPr>
            <a:spLocks noGrp="1"/>
          </p:cNvSpPr>
          <p:nvPr>
            <p:ph type="ftr" sz="quarter" idx="11"/>
          </p:nvPr>
        </p:nvSpPr>
        <p:spPr/>
        <p:txBody>
          <a:bodyPr/>
          <a:lstStyle/>
          <a:p>
            <a:endParaRPr lang="es-GT"/>
          </a:p>
        </p:txBody>
      </p:sp>
      <p:sp>
        <p:nvSpPr>
          <p:cNvPr id="5" name="Slide Number Placeholder 4"/>
          <p:cNvSpPr>
            <a:spLocks noGrp="1"/>
          </p:cNvSpPr>
          <p:nvPr>
            <p:ph type="sldNum" sz="quarter" idx="12"/>
          </p:nvPr>
        </p:nvSpPr>
        <p:spPr/>
        <p:txBody>
          <a:bodyPr/>
          <a:lstStyle/>
          <a:p>
            <a:fld id="{F76EEE7C-B85D-4AC7-B4D5-953FB10EDC85}" type="slidenum">
              <a:rPr lang="es-GT" smtClean="0"/>
              <a:t>‹Nº›</a:t>
            </a:fld>
            <a:endParaRPr lang="es-GT"/>
          </a:p>
        </p:txBody>
      </p:sp>
    </p:spTree>
    <p:extLst>
      <p:ext uri="{BB962C8B-B14F-4D97-AF65-F5344CB8AC3E}">
        <p14:creationId xmlns:p14="http://schemas.microsoft.com/office/powerpoint/2010/main" val="1084792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53ECE28-32E4-445B-BB0A-7386970F9ECB}" type="datetimeFigureOut">
              <a:rPr lang="es-GT" smtClean="0"/>
              <a:t>18/10/2025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F76EEE7C-B85D-4AC7-B4D5-953FB10EDC85}" type="slidenum">
              <a:rPr lang="es-GT" smtClean="0"/>
              <a:t>‹Nº›</a:t>
            </a:fld>
            <a:endParaRPr lang="es-GT"/>
          </a:p>
        </p:txBody>
      </p:sp>
    </p:spTree>
    <p:extLst>
      <p:ext uri="{BB962C8B-B14F-4D97-AF65-F5344CB8AC3E}">
        <p14:creationId xmlns:p14="http://schemas.microsoft.com/office/powerpoint/2010/main" val="17336403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53ECE28-32E4-445B-BB0A-7386970F9ECB}" type="datetimeFigureOut">
              <a:rPr lang="es-GT" smtClean="0"/>
              <a:t>18/10/2025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F76EEE7C-B85D-4AC7-B4D5-953FB10EDC85}" type="slidenum">
              <a:rPr lang="es-GT" smtClean="0"/>
              <a:t>‹Nº›</a:t>
            </a:fld>
            <a:endParaRPr lang="es-GT"/>
          </a:p>
        </p:txBody>
      </p:sp>
    </p:spTree>
    <p:extLst>
      <p:ext uri="{BB962C8B-B14F-4D97-AF65-F5344CB8AC3E}">
        <p14:creationId xmlns:p14="http://schemas.microsoft.com/office/powerpoint/2010/main" val="3364941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53ECE28-32E4-445B-BB0A-7386970F9ECB}" type="datetimeFigureOut">
              <a:rPr lang="es-GT" smtClean="0"/>
              <a:t>18/10/2025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F76EEE7C-B85D-4AC7-B4D5-953FB10EDC85}" type="slidenum">
              <a:rPr lang="es-GT" smtClean="0"/>
              <a:t>‹Nº›</a:t>
            </a:fld>
            <a:endParaRPr lang="es-GT"/>
          </a:p>
        </p:txBody>
      </p:sp>
    </p:spTree>
    <p:extLst>
      <p:ext uri="{BB962C8B-B14F-4D97-AF65-F5344CB8AC3E}">
        <p14:creationId xmlns:p14="http://schemas.microsoft.com/office/powerpoint/2010/main" val="2769077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853ECE28-32E4-445B-BB0A-7386970F9ECB}" type="datetimeFigureOut">
              <a:rPr lang="es-GT" smtClean="0"/>
              <a:t>18/10/2025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F76EEE7C-B85D-4AC7-B4D5-953FB10EDC85}" type="slidenum">
              <a:rPr lang="es-GT" smtClean="0"/>
              <a:t>‹Nº›</a:t>
            </a:fld>
            <a:endParaRPr lang="es-GT"/>
          </a:p>
        </p:txBody>
      </p:sp>
    </p:spTree>
    <p:extLst>
      <p:ext uri="{BB962C8B-B14F-4D97-AF65-F5344CB8AC3E}">
        <p14:creationId xmlns:p14="http://schemas.microsoft.com/office/powerpoint/2010/main" val="2766741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53ECE28-32E4-445B-BB0A-7386970F9ECB}" type="datetimeFigureOut">
              <a:rPr lang="es-GT" smtClean="0"/>
              <a:t>18/10/2025</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F76EEE7C-B85D-4AC7-B4D5-953FB10EDC85}" type="slidenum">
              <a:rPr lang="es-GT" smtClean="0"/>
              <a:t>‹Nº›</a:t>
            </a:fld>
            <a:endParaRPr lang="es-GT"/>
          </a:p>
        </p:txBody>
      </p:sp>
    </p:spTree>
    <p:extLst>
      <p:ext uri="{BB962C8B-B14F-4D97-AF65-F5344CB8AC3E}">
        <p14:creationId xmlns:p14="http://schemas.microsoft.com/office/powerpoint/2010/main" val="405173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141410" y="3073397"/>
            <a:ext cx="4878391" cy="2717801"/>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72200" y="3073397"/>
            <a:ext cx="4875210" cy="2717801"/>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53ECE28-32E4-445B-BB0A-7386970F9ECB}" type="datetimeFigureOut">
              <a:rPr lang="es-GT" smtClean="0"/>
              <a:t>18/10/2025</a:t>
            </a:fld>
            <a:endParaRPr lang="es-GT"/>
          </a:p>
        </p:txBody>
      </p:sp>
      <p:sp>
        <p:nvSpPr>
          <p:cNvPr id="8" name="Footer Placeholder 7"/>
          <p:cNvSpPr>
            <a:spLocks noGrp="1"/>
          </p:cNvSpPr>
          <p:nvPr>
            <p:ph type="ftr" sz="quarter" idx="11"/>
          </p:nvPr>
        </p:nvSpPr>
        <p:spPr/>
        <p:txBody>
          <a:bodyPr/>
          <a:lstStyle/>
          <a:p>
            <a:endParaRPr lang="es-GT"/>
          </a:p>
        </p:txBody>
      </p:sp>
      <p:sp>
        <p:nvSpPr>
          <p:cNvPr id="9" name="Slide Number Placeholder 8"/>
          <p:cNvSpPr>
            <a:spLocks noGrp="1"/>
          </p:cNvSpPr>
          <p:nvPr>
            <p:ph type="sldNum" sz="quarter" idx="12"/>
          </p:nvPr>
        </p:nvSpPr>
        <p:spPr/>
        <p:txBody>
          <a:bodyPr/>
          <a:lstStyle/>
          <a:p>
            <a:fld id="{F76EEE7C-B85D-4AC7-B4D5-953FB10EDC85}" type="slidenum">
              <a:rPr lang="es-GT" smtClean="0"/>
              <a:t>‹Nº›</a:t>
            </a:fld>
            <a:endParaRPr lang="es-GT"/>
          </a:p>
        </p:txBody>
      </p:sp>
    </p:spTree>
    <p:extLst>
      <p:ext uri="{BB962C8B-B14F-4D97-AF65-F5344CB8AC3E}">
        <p14:creationId xmlns:p14="http://schemas.microsoft.com/office/powerpoint/2010/main" val="1063160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53ECE28-32E4-445B-BB0A-7386970F9ECB}" type="datetimeFigureOut">
              <a:rPr lang="es-GT" smtClean="0"/>
              <a:t>18/10/2025</a:t>
            </a:fld>
            <a:endParaRPr lang="es-GT"/>
          </a:p>
        </p:txBody>
      </p:sp>
      <p:sp>
        <p:nvSpPr>
          <p:cNvPr id="4" name="Footer Placeholder 3"/>
          <p:cNvSpPr>
            <a:spLocks noGrp="1"/>
          </p:cNvSpPr>
          <p:nvPr>
            <p:ph type="ftr" sz="quarter" idx="11"/>
          </p:nvPr>
        </p:nvSpPr>
        <p:spPr/>
        <p:txBody>
          <a:bodyPr/>
          <a:lstStyle/>
          <a:p>
            <a:endParaRPr lang="es-GT"/>
          </a:p>
        </p:txBody>
      </p:sp>
      <p:sp>
        <p:nvSpPr>
          <p:cNvPr id="5" name="Slide Number Placeholder 4"/>
          <p:cNvSpPr>
            <a:spLocks noGrp="1"/>
          </p:cNvSpPr>
          <p:nvPr>
            <p:ph type="sldNum" sz="quarter" idx="12"/>
          </p:nvPr>
        </p:nvSpPr>
        <p:spPr/>
        <p:txBody>
          <a:bodyPr/>
          <a:lstStyle/>
          <a:p>
            <a:fld id="{F76EEE7C-B85D-4AC7-B4D5-953FB10EDC85}" type="slidenum">
              <a:rPr lang="es-GT" smtClean="0"/>
              <a:t>‹Nº›</a:t>
            </a:fld>
            <a:endParaRPr lang="es-GT"/>
          </a:p>
        </p:txBody>
      </p:sp>
    </p:spTree>
    <p:extLst>
      <p:ext uri="{BB962C8B-B14F-4D97-AF65-F5344CB8AC3E}">
        <p14:creationId xmlns:p14="http://schemas.microsoft.com/office/powerpoint/2010/main" val="425523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3ECE28-32E4-445B-BB0A-7386970F9ECB}" type="datetimeFigureOut">
              <a:rPr lang="es-GT" smtClean="0"/>
              <a:t>18/10/2025</a:t>
            </a:fld>
            <a:endParaRPr lang="es-GT"/>
          </a:p>
        </p:txBody>
      </p:sp>
      <p:sp>
        <p:nvSpPr>
          <p:cNvPr id="3" name="Footer Placeholder 2"/>
          <p:cNvSpPr>
            <a:spLocks noGrp="1"/>
          </p:cNvSpPr>
          <p:nvPr>
            <p:ph type="ftr" sz="quarter" idx="11"/>
          </p:nvPr>
        </p:nvSpPr>
        <p:spPr/>
        <p:txBody>
          <a:bodyPr/>
          <a:lstStyle/>
          <a:p>
            <a:endParaRPr lang="es-GT"/>
          </a:p>
        </p:txBody>
      </p:sp>
      <p:sp>
        <p:nvSpPr>
          <p:cNvPr id="4" name="Slide Number Placeholder 3"/>
          <p:cNvSpPr>
            <a:spLocks noGrp="1"/>
          </p:cNvSpPr>
          <p:nvPr>
            <p:ph type="sldNum" sz="quarter" idx="12"/>
          </p:nvPr>
        </p:nvSpPr>
        <p:spPr/>
        <p:txBody>
          <a:bodyPr/>
          <a:lstStyle/>
          <a:p>
            <a:fld id="{F76EEE7C-B85D-4AC7-B4D5-953FB10EDC85}" type="slidenum">
              <a:rPr lang="es-GT" smtClean="0"/>
              <a:t>‹Nº›</a:t>
            </a:fld>
            <a:endParaRPr lang="es-GT"/>
          </a:p>
        </p:txBody>
      </p:sp>
    </p:spTree>
    <p:extLst>
      <p:ext uri="{BB962C8B-B14F-4D97-AF65-F5344CB8AC3E}">
        <p14:creationId xmlns:p14="http://schemas.microsoft.com/office/powerpoint/2010/main" val="2127001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853ECE28-32E4-445B-BB0A-7386970F9ECB}" type="datetimeFigureOut">
              <a:rPr lang="es-GT" smtClean="0"/>
              <a:t>18/10/2025</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F76EEE7C-B85D-4AC7-B4D5-953FB10EDC85}" type="slidenum">
              <a:rPr lang="es-GT" smtClean="0"/>
              <a:t>‹Nº›</a:t>
            </a:fld>
            <a:endParaRPr lang="es-GT"/>
          </a:p>
        </p:txBody>
      </p:sp>
    </p:spTree>
    <p:extLst>
      <p:ext uri="{BB962C8B-B14F-4D97-AF65-F5344CB8AC3E}">
        <p14:creationId xmlns:p14="http://schemas.microsoft.com/office/powerpoint/2010/main" val="209790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853ECE28-32E4-445B-BB0A-7386970F9ECB}" type="datetimeFigureOut">
              <a:rPr lang="es-GT" smtClean="0"/>
              <a:t>18/10/2025</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F76EEE7C-B85D-4AC7-B4D5-953FB10EDC85}" type="slidenum">
              <a:rPr lang="es-GT" smtClean="0"/>
              <a:t>‹Nº›</a:t>
            </a:fld>
            <a:endParaRPr lang="es-GT"/>
          </a:p>
        </p:txBody>
      </p:sp>
    </p:spTree>
    <p:extLst>
      <p:ext uri="{BB962C8B-B14F-4D97-AF65-F5344CB8AC3E}">
        <p14:creationId xmlns:p14="http://schemas.microsoft.com/office/powerpoint/2010/main" val="1813122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cstate="email">
            <a:alphaModFix amt="30000"/>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53ECE28-32E4-445B-BB0A-7386970F9ECB}" type="datetimeFigureOut">
              <a:rPr lang="es-GT" smtClean="0"/>
              <a:t>18/10/2025</a:t>
            </a:fld>
            <a:endParaRPr lang="es-GT"/>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s-GT"/>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76EEE7C-B85D-4AC7-B4D5-953FB10EDC85}" type="slidenum">
              <a:rPr lang="es-GT" smtClean="0"/>
              <a:t>‹Nº›</a:t>
            </a:fld>
            <a:endParaRPr lang="es-GT"/>
          </a:p>
        </p:txBody>
      </p:sp>
    </p:spTree>
    <p:extLst>
      <p:ext uri="{BB962C8B-B14F-4D97-AF65-F5344CB8AC3E}">
        <p14:creationId xmlns:p14="http://schemas.microsoft.com/office/powerpoint/2010/main" val="218459925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61CE36-3C40-41F8-BC8A-99CD263A9788}"/>
              </a:ext>
            </a:extLst>
          </p:cNvPr>
          <p:cNvSpPr>
            <a:spLocks noGrp="1"/>
          </p:cNvSpPr>
          <p:nvPr>
            <p:ph type="ctrTitle"/>
          </p:nvPr>
        </p:nvSpPr>
        <p:spPr/>
        <p:txBody>
          <a:bodyPr/>
          <a:lstStyle/>
          <a:p>
            <a:r>
              <a:rPr lang="es-MX" dirty="0"/>
              <a:t>Gabriela Irene Mejía Muñoz</a:t>
            </a:r>
            <a:endParaRPr lang="es-GT" dirty="0"/>
          </a:p>
        </p:txBody>
      </p:sp>
      <p:sp>
        <p:nvSpPr>
          <p:cNvPr id="3" name="Subtítulo 2">
            <a:extLst>
              <a:ext uri="{FF2B5EF4-FFF2-40B4-BE49-F238E27FC236}">
                <a16:creationId xmlns:a16="http://schemas.microsoft.com/office/drawing/2014/main" id="{48B0C931-94BF-436D-A798-ECA5B89AB96F}"/>
              </a:ext>
            </a:extLst>
          </p:cNvPr>
          <p:cNvSpPr>
            <a:spLocks noGrp="1"/>
          </p:cNvSpPr>
          <p:nvPr>
            <p:ph type="subTitle" idx="1"/>
          </p:nvPr>
        </p:nvSpPr>
        <p:spPr/>
        <p:txBody>
          <a:bodyPr/>
          <a:lstStyle/>
          <a:p>
            <a:r>
              <a:rPr lang="es-MX" dirty="0"/>
              <a:t>Computación los sábados</a:t>
            </a:r>
          </a:p>
          <a:p>
            <a:r>
              <a:rPr lang="es-MX" dirty="0"/>
              <a:t>8:00 a 9:30am</a:t>
            </a:r>
            <a:endParaRPr lang="es-GT" dirty="0"/>
          </a:p>
        </p:txBody>
      </p:sp>
    </p:spTree>
    <p:extLst>
      <p:ext uri="{BB962C8B-B14F-4D97-AF65-F5344CB8AC3E}">
        <p14:creationId xmlns:p14="http://schemas.microsoft.com/office/powerpoint/2010/main" val="9099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BBB5A9E5-271A-42F2-B643-A77D66E66F3F}"/>
              </a:ext>
            </a:extLst>
          </p:cNvPr>
          <p:cNvSpPr>
            <a:spLocks noGrp="1"/>
          </p:cNvSpPr>
          <p:nvPr>
            <p:ph type="title"/>
          </p:nvPr>
        </p:nvSpPr>
        <p:spPr/>
        <p:txBody>
          <a:bodyPr/>
          <a:lstStyle/>
          <a:p>
            <a:r>
              <a:rPr lang="es-MX" dirty="0"/>
              <a:t>Pantalla o Monitor</a:t>
            </a:r>
            <a:endParaRPr lang="es-GT" dirty="0"/>
          </a:p>
        </p:txBody>
      </p:sp>
      <p:sp>
        <p:nvSpPr>
          <p:cNvPr id="5" name="Marcador de contenido 4">
            <a:extLst>
              <a:ext uri="{FF2B5EF4-FFF2-40B4-BE49-F238E27FC236}">
                <a16:creationId xmlns:a16="http://schemas.microsoft.com/office/drawing/2014/main" id="{7D297B15-B0E6-4009-AE91-0DD41DA048B5}"/>
              </a:ext>
            </a:extLst>
          </p:cNvPr>
          <p:cNvSpPr>
            <a:spLocks noGrp="1"/>
          </p:cNvSpPr>
          <p:nvPr>
            <p:ph sz="half" idx="1"/>
          </p:nvPr>
        </p:nvSpPr>
        <p:spPr/>
        <p:txBody>
          <a:bodyPr>
            <a:normAutofit fontScale="77500" lnSpcReduction="20000"/>
          </a:bodyPr>
          <a:lstStyle/>
          <a:p>
            <a:r>
              <a:rPr lang="es-MX" dirty="0"/>
              <a:t>En el uso común, monitor y pantalla son términos sinónimos para referirse al dispositivo que muestra la información de una computadora. Sin embargo, técnicamente, un monitor es el dispositivo completo que incluye la pantalla, mientras que una pantalla es la parte donde se proyectan las imágenes. Un monitor es, en esencia, una pantalla diseñada específicamente para un ordenador, convirtiendo las señales digitales en imágenes. </a:t>
            </a:r>
          </a:p>
          <a:p>
            <a:endParaRPr lang="es-GT" dirty="0"/>
          </a:p>
        </p:txBody>
      </p:sp>
      <p:pic>
        <p:nvPicPr>
          <p:cNvPr id="7" name="Marcador de contenido 6">
            <a:extLst>
              <a:ext uri="{FF2B5EF4-FFF2-40B4-BE49-F238E27FC236}">
                <a16:creationId xmlns:a16="http://schemas.microsoft.com/office/drawing/2014/main" id="{A5A30CD7-CEE7-4D1D-9BFD-33CCE94FD22E}"/>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838950" y="2249488"/>
            <a:ext cx="3541712" cy="3541712"/>
          </a:xfrm>
          <a:prstGeom prst="rect">
            <a:avLst/>
          </a:prstGeom>
        </p:spPr>
      </p:pic>
    </p:spTree>
    <p:extLst>
      <p:ext uri="{BB962C8B-B14F-4D97-AF65-F5344CB8AC3E}">
        <p14:creationId xmlns:p14="http://schemas.microsoft.com/office/powerpoint/2010/main" val="403609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1CB1FD-5967-4FDF-A738-1C01859786F4}"/>
              </a:ext>
            </a:extLst>
          </p:cNvPr>
          <p:cNvSpPr>
            <a:spLocks noGrp="1"/>
          </p:cNvSpPr>
          <p:nvPr>
            <p:ph type="title"/>
          </p:nvPr>
        </p:nvSpPr>
        <p:spPr/>
        <p:txBody>
          <a:bodyPr/>
          <a:lstStyle/>
          <a:p>
            <a:r>
              <a:rPr lang="es-MX" dirty="0"/>
              <a:t>Impresora </a:t>
            </a:r>
            <a:endParaRPr lang="es-GT" dirty="0"/>
          </a:p>
        </p:txBody>
      </p:sp>
      <p:sp>
        <p:nvSpPr>
          <p:cNvPr id="3" name="Marcador de contenido 2">
            <a:extLst>
              <a:ext uri="{FF2B5EF4-FFF2-40B4-BE49-F238E27FC236}">
                <a16:creationId xmlns:a16="http://schemas.microsoft.com/office/drawing/2014/main" id="{932462F5-EC0C-4D58-B491-18434D5BA8CC}"/>
              </a:ext>
            </a:extLst>
          </p:cNvPr>
          <p:cNvSpPr>
            <a:spLocks noGrp="1"/>
          </p:cNvSpPr>
          <p:nvPr>
            <p:ph sz="half" idx="1"/>
          </p:nvPr>
        </p:nvSpPr>
        <p:spPr/>
        <p:txBody>
          <a:bodyPr>
            <a:normAutofit fontScale="70000" lnSpcReduction="20000"/>
          </a:bodyPr>
          <a:lstStyle/>
          <a:p>
            <a:r>
              <a:rPr lang="es-MX" dirty="0"/>
              <a:t>Que es una impresora?</a:t>
            </a:r>
          </a:p>
          <a:p>
            <a:r>
              <a:rPr lang="es-MX" dirty="0"/>
              <a:t>Una impresora es un dispositivo periférico que convierte información digital de una computadora en un formato físico y tangible, generalmente sobre papel, mediante la aplicación de texto o gráficos. Existen varios tipos de impresoras, como las de inyección de tinta, láser y 3D, que utilizan distintas tecnologías para lograr este proceso. Su función es hacer una reproducción de documentos o imágenes de manera rápida y eficiente. </a:t>
            </a:r>
          </a:p>
          <a:p>
            <a:endParaRPr lang="es-GT" dirty="0"/>
          </a:p>
        </p:txBody>
      </p:sp>
      <p:pic>
        <p:nvPicPr>
          <p:cNvPr id="5" name="Marcador de contenido 4">
            <a:extLst>
              <a:ext uri="{FF2B5EF4-FFF2-40B4-BE49-F238E27FC236}">
                <a16:creationId xmlns:a16="http://schemas.microsoft.com/office/drawing/2014/main" id="{0452A333-B2F8-4A7B-A6C8-C89CDAF569DE}"/>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248665" y="2249488"/>
            <a:ext cx="4722282" cy="3541712"/>
          </a:xfrm>
          <a:prstGeom prst="rect">
            <a:avLst/>
          </a:prstGeom>
        </p:spPr>
      </p:pic>
    </p:spTree>
    <p:extLst>
      <p:ext uri="{BB962C8B-B14F-4D97-AF65-F5344CB8AC3E}">
        <p14:creationId xmlns:p14="http://schemas.microsoft.com/office/powerpoint/2010/main" val="395996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8D45DB-C0FD-4209-ABA4-2B36D65D90B3}"/>
              </a:ext>
            </a:extLst>
          </p:cNvPr>
          <p:cNvSpPr>
            <a:spLocks noGrp="1"/>
          </p:cNvSpPr>
          <p:nvPr>
            <p:ph type="title"/>
          </p:nvPr>
        </p:nvSpPr>
        <p:spPr/>
        <p:txBody>
          <a:bodyPr/>
          <a:lstStyle/>
          <a:p>
            <a:r>
              <a:rPr lang="es-MX" dirty="0"/>
              <a:t>Teclado </a:t>
            </a:r>
            <a:endParaRPr lang="es-GT" dirty="0"/>
          </a:p>
        </p:txBody>
      </p:sp>
      <p:sp>
        <p:nvSpPr>
          <p:cNvPr id="3" name="Marcador de contenido 2">
            <a:extLst>
              <a:ext uri="{FF2B5EF4-FFF2-40B4-BE49-F238E27FC236}">
                <a16:creationId xmlns:a16="http://schemas.microsoft.com/office/drawing/2014/main" id="{7D6D804D-E17C-4B91-8D47-DB3B06C2C9F1}"/>
              </a:ext>
            </a:extLst>
          </p:cNvPr>
          <p:cNvSpPr>
            <a:spLocks noGrp="1"/>
          </p:cNvSpPr>
          <p:nvPr>
            <p:ph sz="half" idx="1"/>
          </p:nvPr>
        </p:nvSpPr>
        <p:spPr/>
        <p:txBody>
          <a:bodyPr>
            <a:normAutofit fontScale="85000" lnSpcReduction="20000"/>
          </a:bodyPr>
          <a:lstStyle/>
          <a:p>
            <a:r>
              <a:rPr lang="es-MX" dirty="0"/>
              <a:t>Que es un teclado?</a:t>
            </a:r>
          </a:p>
          <a:p>
            <a:r>
              <a:rPr lang="es-MX" dirty="0"/>
              <a:t>Un teclado es un dispositivo de entrada que permite introducir texto y comandos en un ordenador u otro dispositivo electrónico al presionar teclas con letras, números y símbolos. Se divide en varios bloques, como el alfanumérico, el de funciones, el de edición y el numérico, y funciona enviando señales a la computadora para que se muestren los caracteres correspondientes. </a:t>
            </a:r>
          </a:p>
          <a:p>
            <a:endParaRPr lang="es-GT" dirty="0"/>
          </a:p>
        </p:txBody>
      </p:sp>
      <p:pic>
        <p:nvPicPr>
          <p:cNvPr id="5" name="Marcador de contenido 4">
            <a:extLst>
              <a:ext uri="{FF2B5EF4-FFF2-40B4-BE49-F238E27FC236}">
                <a16:creationId xmlns:a16="http://schemas.microsoft.com/office/drawing/2014/main" id="{401FB498-C4C3-4ABB-BFD3-F0DAA2F3E84E}"/>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172200" y="2637409"/>
            <a:ext cx="4875213" cy="2765870"/>
          </a:xfrm>
          <a:prstGeom prst="rect">
            <a:avLst/>
          </a:prstGeom>
        </p:spPr>
      </p:pic>
    </p:spTree>
    <p:extLst>
      <p:ext uri="{BB962C8B-B14F-4D97-AF65-F5344CB8AC3E}">
        <p14:creationId xmlns:p14="http://schemas.microsoft.com/office/powerpoint/2010/main" val="3022010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74DA48-1EDA-4DFD-B5F3-BADB9480DB27}"/>
              </a:ext>
            </a:extLst>
          </p:cNvPr>
          <p:cNvSpPr>
            <a:spLocks noGrp="1"/>
          </p:cNvSpPr>
          <p:nvPr>
            <p:ph type="title"/>
          </p:nvPr>
        </p:nvSpPr>
        <p:spPr/>
        <p:txBody>
          <a:bodyPr/>
          <a:lstStyle/>
          <a:p>
            <a:r>
              <a:rPr lang="es-MX" dirty="0"/>
              <a:t>Bocinas </a:t>
            </a:r>
            <a:endParaRPr lang="es-GT" dirty="0"/>
          </a:p>
        </p:txBody>
      </p:sp>
      <p:sp>
        <p:nvSpPr>
          <p:cNvPr id="3" name="Marcador de contenido 2">
            <a:extLst>
              <a:ext uri="{FF2B5EF4-FFF2-40B4-BE49-F238E27FC236}">
                <a16:creationId xmlns:a16="http://schemas.microsoft.com/office/drawing/2014/main" id="{E77EF9A9-D2CE-4EFF-9E55-2435DCE52F73}"/>
              </a:ext>
            </a:extLst>
          </p:cNvPr>
          <p:cNvSpPr>
            <a:spLocks noGrp="1"/>
          </p:cNvSpPr>
          <p:nvPr>
            <p:ph sz="half" idx="1"/>
          </p:nvPr>
        </p:nvSpPr>
        <p:spPr/>
        <p:txBody>
          <a:bodyPr>
            <a:normAutofit fontScale="77500" lnSpcReduction="20000"/>
          </a:bodyPr>
          <a:lstStyle/>
          <a:p>
            <a:r>
              <a:rPr lang="es-MX" dirty="0"/>
              <a:t>Que son las bocinas?</a:t>
            </a:r>
          </a:p>
          <a:p>
            <a:r>
              <a:rPr lang="es-MX" dirty="0"/>
              <a:t>Una bocina puede ser un transductor electroacústico que convierte una señal eléctrica en sonido (un altavoz o parlante), o un dispositivo de señal acústica que emite un sonido para alertar (como el claxon de un coche). El contexto determina su significado: puede referirse a un parlante dentro de un sistema de sonido, un instrumento musical, una corneta o el claxon de un vehículo. </a:t>
            </a:r>
          </a:p>
          <a:p>
            <a:endParaRPr lang="es-GT" dirty="0"/>
          </a:p>
        </p:txBody>
      </p:sp>
      <p:pic>
        <p:nvPicPr>
          <p:cNvPr id="5" name="Marcador de contenido 4">
            <a:extLst>
              <a:ext uri="{FF2B5EF4-FFF2-40B4-BE49-F238E27FC236}">
                <a16:creationId xmlns:a16="http://schemas.microsoft.com/office/drawing/2014/main" id="{F6B9AFE5-E306-432C-B541-366D51E0E85A}"/>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838950" y="2249488"/>
            <a:ext cx="3541712" cy="3541712"/>
          </a:xfrm>
          <a:prstGeom prst="rect">
            <a:avLst/>
          </a:prstGeom>
        </p:spPr>
      </p:pic>
    </p:spTree>
    <p:extLst>
      <p:ext uri="{BB962C8B-B14F-4D97-AF65-F5344CB8AC3E}">
        <p14:creationId xmlns:p14="http://schemas.microsoft.com/office/powerpoint/2010/main" val="382095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A13DBE-5DE6-453C-8AAE-42205667C13F}"/>
              </a:ext>
            </a:extLst>
          </p:cNvPr>
          <p:cNvSpPr>
            <a:spLocks noGrp="1"/>
          </p:cNvSpPr>
          <p:nvPr>
            <p:ph type="title"/>
          </p:nvPr>
        </p:nvSpPr>
        <p:spPr/>
        <p:txBody>
          <a:bodyPr/>
          <a:lstStyle/>
          <a:p>
            <a:r>
              <a:rPr lang="es-MX" dirty="0"/>
              <a:t>Mouse </a:t>
            </a:r>
            <a:endParaRPr lang="es-GT" dirty="0"/>
          </a:p>
        </p:txBody>
      </p:sp>
      <p:sp>
        <p:nvSpPr>
          <p:cNvPr id="3" name="Marcador de contenido 2">
            <a:extLst>
              <a:ext uri="{FF2B5EF4-FFF2-40B4-BE49-F238E27FC236}">
                <a16:creationId xmlns:a16="http://schemas.microsoft.com/office/drawing/2014/main" id="{6B8F50DC-A119-4A86-8337-98FA05D302B3}"/>
              </a:ext>
            </a:extLst>
          </p:cNvPr>
          <p:cNvSpPr>
            <a:spLocks noGrp="1"/>
          </p:cNvSpPr>
          <p:nvPr>
            <p:ph sz="half" idx="1"/>
          </p:nvPr>
        </p:nvSpPr>
        <p:spPr/>
        <p:txBody>
          <a:bodyPr>
            <a:normAutofit fontScale="77500" lnSpcReduction="20000"/>
          </a:bodyPr>
          <a:lstStyle/>
          <a:p>
            <a:r>
              <a:rPr lang="es-MX" dirty="0"/>
              <a:t>Que es el mouse?</a:t>
            </a:r>
          </a:p>
          <a:p>
            <a:r>
              <a:rPr lang="es-MX" dirty="0"/>
              <a:t>Un mouse, o ratón, es un dispositivo de entrada manual para computadoras que permite mover un cursor en la pantalla y ejecutar acciones como hacer clic o arrastrar elementos, utilizando uno o más botones y una rueda de desplazamiento. Su función principal es facilitar la interacción con un entorno gráfico, y existen versiones con y sin cable, así como ópticas o con bola mecánica para detectar el movimiento. </a:t>
            </a:r>
          </a:p>
          <a:p>
            <a:endParaRPr lang="es-GT" dirty="0"/>
          </a:p>
        </p:txBody>
      </p:sp>
      <p:pic>
        <p:nvPicPr>
          <p:cNvPr id="5" name="Marcador de contenido 4">
            <a:extLst>
              <a:ext uri="{FF2B5EF4-FFF2-40B4-BE49-F238E27FC236}">
                <a16:creationId xmlns:a16="http://schemas.microsoft.com/office/drawing/2014/main" id="{968E640D-8CF5-4673-9A93-FC1EA11887D5}"/>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7008447" y="2249488"/>
            <a:ext cx="3202719" cy="3541712"/>
          </a:xfrm>
          <a:prstGeom prst="rect">
            <a:avLst/>
          </a:prstGeom>
        </p:spPr>
      </p:pic>
    </p:spTree>
    <p:extLst>
      <p:ext uri="{BB962C8B-B14F-4D97-AF65-F5344CB8AC3E}">
        <p14:creationId xmlns:p14="http://schemas.microsoft.com/office/powerpoint/2010/main" val="2113745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BBB746A3-7600-4EA8-A6E1-5321A2A0258A}"/>
              </a:ext>
            </a:extLst>
          </p:cNvPr>
          <p:cNvSpPr>
            <a:spLocks noGrp="1"/>
          </p:cNvSpPr>
          <p:nvPr>
            <p:ph type="title"/>
          </p:nvPr>
        </p:nvSpPr>
        <p:spPr/>
        <p:txBody>
          <a:bodyPr/>
          <a:lstStyle/>
          <a:p>
            <a:r>
              <a:rPr lang="es-MX" dirty="0"/>
              <a:t>Muchas Gracias Por Ver Mi Diapositiva…</a:t>
            </a:r>
            <a:endParaRPr lang="es-GT" dirty="0"/>
          </a:p>
        </p:txBody>
      </p:sp>
      <p:pic>
        <p:nvPicPr>
          <p:cNvPr id="10" name="Marcador de contenido 9">
            <a:extLst>
              <a:ext uri="{FF2B5EF4-FFF2-40B4-BE49-F238E27FC236}">
                <a16:creationId xmlns:a16="http://schemas.microsoft.com/office/drawing/2014/main" id="{46CF0A02-07FA-4274-A794-CFDF3BD5A4B5}"/>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b="6007"/>
          <a:stretch/>
        </p:blipFill>
        <p:spPr>
          <a:xfrm>
            <a:off x="2968283" y="2025748"/>
            <a:ext cx="6260123" cy="3924477"/>
          </a:xfrm>
          <a:prstGeom prst="rect">
            <a:avLst/>
          </a:prstGeom>
        </p:spPr>
      </p:pic>
    </p:spTree>
    <p:extLst>
      <p:ext uri="{BB962C8B-B14F-4D97-AF65-F5344CB8AC3E}">
        <p14:creationId xmlns:p14="http://schemas.microsoft.com/office/powerpoint/2010/main" val="988643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7F1DAE-99E5-4366-83F4-79FB1A171C91}"/>
              </a:ext>
            </a:extLst>
          </p:cNvPr>
          <p:cNvSpPr>
            <a:spLocks noGrp="1"/>
          </p:cNvSpPr>
          <p:nvPr>
            <p:ph type="title"/>
          </p:nvPr>
        </p:nvSpPr>
        <p:spPr/>
        <p:txBody>
          <a:bodyPr/>
          <a:lstStyle/>
          <a:p>
            <a:r>
              <a:rPr lang="es-MX" dirty="0"/>
              <a:t>Partes de la computadora</a:t>
            </a:r>
            <a:endParaRPr lang="es-GT" dirty="0"/>
          </a:p>
        </p:txBody>
      </p:sp>
      <p:sp>
        <p:nvSpPr>
          <p:cNvPr id="3" name="Marcador de contenido 2">
            <a:extLst>
              <a:ext uri="{FF2B5EF4-FFF2-40B4-BE49-F238E27FC236}">
                <a16:creationId xmlns:a16="http://schemas.microsoft.com/office/drawing/2014/main" id="{E2B82708-9CC6-4CB9-B22C-A5192B623921}"/>
              </a:ext>
            </a:extLst>
          </p:cNvPr>
          <p:cNvSpPr>
            <a:spLocks noGrp="1"/>
          </p:cNvSpPr>
          <p:nvPr>
            <p:ph idx="1"/>
          </p:nvPr>
        </p:nvSpPr>
        <p:spPr/>
        <p:txBody>
          <a:bodyPr>
            <a:normAutofit fontScale="70000" lnSpcReduction="20000"/>
          </a:bodyPr>
          <a:lstStyle/>
          <a:p>
            <a:r>
              <a:rPr lang="es-MX" dirty="0"/>
              <a:t>Partes internas</a:t>
            </a:r>
          </a:p>
          <a:p>
            <a:pPr lvl="1">
              <a:buFont typeface="Wingdings" panose="05000000000000000000" pitchFamily="2" charset="2"/>
              <a:buChar char="Ø"/>
            </a:pPr>
            <a:r>
              <a:rPr lang="es-MX" dirty="0"/>
              <a:t>Tarjeta madre</a:t>
            </a:r>
          </a:p>
          <a:p>
            <a:pPr lvl="1">
              <a:buFont typeface="Wingdings" panose="05000000000000000000" pitchFamily="2" charset="2"/>
              <a:buChar char="Ø"/>
            </a:pPr>
            <a:r>
              <a:rPr lang="es-MX" dirty="0"/>
              <a:t>Procesador</a:t>
            </a:r>
          </a:p>
          <a:p>
            <a:pPr lvl="1">
              <a:buFont typeface="Wingdings" panose="05000000000000000000" pitchFamily="2" charset="2"/>
              <a:buChar char="Ø"/>
            </a:pPr>
            <a:r>
              <a:rPr lang="es-MX" dirty="0"/>
              <a:t>Memoria </a:t>
            </a:r>
            <a:r>
              <a:rPr lang="es-MX" dirty="0" err="1"/>
              <a:t>Ram</a:t>
            </a:r>
            <a:endParaRPr lang="es-MX" dirty="0"/>
          </a:p>
          <a:p>
            <a:pPr lvl="1">
              <a:buFont typeface="Wingdings" panose="05000000000000000000" pitchFamily="2" charset="2"/>
              <a:buChar char="Ø"/>
            </a:pPr>
            <a:r>
              <a:rPr lang="es-MX" dirty="0"/>
              <a:t>Unidad de Almacenamiento</a:t>
            </a:r>
          </a:p>
          <a:p>
            <a:pPr lvl="1">
              <a:buFont typeface="Wingdings" panose="05000000000000000000" pitchFamily="2" charset="2"/>
              <a:buChar char="Ø"/>
            </a:pPr>
            <a:r>
              <a:rPr lang="es-MX" dirty="0"/>
              <a:t>Fuente de poder</a:t>
            </a:r>
          </a:p>
          <a:p>
            <a:r>
              <a:rPr lang="es-MX" dirty="0"/>
              <a:t>Partes externas</a:t>
            </a:r>
          </a:p>
          <a:p>
            <a:pPr lvl="1">
              <a:buFont typeface="Wingdings" panose="05000000000000000000" pitchFamily="2" charset="2"/>
              <a:buChar char="Ø"/>
            </a:pPr>
            <a:r>
              <a:rPr lang="es-MX" dirty="0"/>
              <a:t>Pantalla o monitor</a:t>
            </a:r>
          </a:p>
          <a:p>
            <a:pPr lvl="1">
              <a:buFont typeface="Wingdings" panose="05000000000000000000" pitchFamily="2" charset="2"/>
              <a:buChar char="Ø"/>
            </a:pPr>
            <a:r>
              <a:rPr lang="es-MX" dirty="0"/>
              <a:t>Impresora </a:t>
            </a:r>
          </a:p>
          <a:p>
            <a:pPr lvl="1">
              <a:buFont typeface="Wingdings" panose="05000000000000000000" pitchFamily="2" charset="2"/>
              <a:buChar char="Ø"/>
            </a:pPr>
            <a:r>
              <a:rPr lang="es-MX" dirty="0"/>
              <a:t>Teclado</a:t>
            </a:r>
          </a:p>
          <a:p>
            <a:pPr lvl="1">
              <a:buFont typeface="Wingdings" panose="05000000000000000000" pitchFamily="2" charset="2"/>
              <a:buChar char="Ø"/>
            </a:pPr>
            <a:r>
              <a:rPr lang="es-MX" dirty="0"/>
              <a:t>Bocinas </a:t>
            </a:r>
          </a:p>
          <a:p>
            <a:pPr lvl="1">
              <a:buFont typeface="Wingdings" panose="05000000000000000000" pitchFamily="2" charset="2"/>
              <a:buChar char="Ø"/>
            </a:pPr>
            <a:r>
              <a:rPr lang="es-MX" dirty="0"/>
              <a:t>Mouse </a:t>
            </a:r>
          </a:p>
          <a:p>
            <a:pPr>
              <a:buFont typeface="Wingdings" panose="05000000000000000000" pitchFamily="2" charset="2"/>
              <a:buChar char="Ø"/>
            </a:pPr>
            <a:endParaRPr lang="es-GT" dirty="0"/>
          </a:p>
        </p:txBody>
      </p:sp>
    </p:spTree>
    <p:extLst>
      <p:ext uri="{BB962C8B-B14F-4D97-AF65-F5344CB8AC3E}">
        <p14:creationId xmlns:p14="http://schemas.microsoft.com/office/powerpoint/2010/main" val="2832961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7B93B6-7B16-4DC7-AB6B-48A8B3A64234}"/>
              </a:ext>
            </a:extLst>
          </p:cNvPr>
          <p:cNvSpPr>
            <a:spLocks noGrp="1"/>
          </p:cNvSpPr>
          <p:nvPr>
            <p:ph type="title"/>
          </p:nvPr>
        </p:nvSpPr>
        <p:spPr/>
        <p:txBody>
          <a:bodyPr/>
          <a:lstStyle/>
          <a:p>
            <a:r>
              <a:rPr lang="es-MX" dirty="0"/>
              <a:t>Partes Internas</a:t>
            </a:r>
            <a:endParaRPr lang="es-GT" dirty="0"/>
          </a:p>
        </p:txBody>
      </p:sp>
      <p:pic>
        <p:nvPicPr>
          <p:cNvPr id="4" name="Marcador de contenido 3">
            <a:extLst>
              <a:ext uri="{FF2B5EF4-FFF2-40B4-BE49-F238E27FC236}">
                <a16:creationId xmlns:a16="http://schemas.microsoft.com/office/drawing/2014/main" id="{14D8AA24-21A5-47DE-B15A-CFFB3593E2C2}"/>
              </a:ext>
            </a:extLst>
          </p:cNvPr>
          <p:cNvPicPr>
            <a:picLocks noGrp="1" noChangeAspect="1"/>
          </p:cNvPicPr>
          <p:nvPr>
            <p:ph idx="1"/>
          </p:nvPr>
        </p:nvPicPr>
        <p:blipFill rotWithShape="1">
          <a:blip r:embed="rId2" cstate="email">
            <a:extLst>
              <a:ext uri="{BEBA8EAE-BF5A-486C-A8C5-ECC9F3942E4B}">
                <a14:imgProps xmlns:a14="http://schemas.microsoft.com/office/drawing/2010/main">
                  <a14:imgLayer r:embed="rId3">
                    <a14:imgEffect>
                      <a14:backgroundRemoval t="0" b="88831" l="6979" r="92813">
                        <a14:foregroundMark x1="91042" y1="21990" x2="92813" y2="35777"/>
                        <a14:foregroundMark x1="92813" y1="35777" x2="91667" y2="46248"/>
                        <a14:foregroundMark x1="26458" y1="30541" x2="33854" y2="35951"/>
                        <a14:foregroundMark x1="33854" y1="35951" x2="44688" y2="36998"/>
                        <a14:foregroundMark x1="32292" y1="38394" x2="32292" y2="38394"/>
                        <a14:foregroundMark x1="36042" y1="38743" x2="36042" y2="38743"/>
                        <a14:foregroundMark x1="15313" y1="32984" x2="15313" y2="32984"/>
                        <a14:foregroundMark x1="55937" y1="32286" x2="55937" y2="32286"/>
                        <a14:foregroundMark x1="60000" y1="32286" x2="60000" y2="32286"/>
                        <a14:foregroundMark x1="61563" y1="36649" x2="61563" y2="36649"/>
                        <a14:foregroundMark x1="61563" y1="38394" x2="61563" y2="38394"/>
                        <a14:foregroundMark x1="58542" y1="36998" x2="58542" y2="36998"/>
                        <a14:foregroundMark x1="58542" y1="39791" x2="58542" y2="39791"/>
                        <a14:foregroundMark x1="59375" y1="40489" x2="59375" y2="40489"/>
                        <a14:foregroundMark x1="56875" y1="41187" x2="56875" y2="41187"/>
                        <a14:foregroundMark x1="55937" y1="42059" x2="55937" y2="42059"/>
                        <a14:foregroundMark x1="80625" y1="72426" x2="80625" y2="72426"/>
                        <a14:foregroundMark x1="84479" y1="71728" x2="84479" y2="71728"/>
                        <a14:foregroundMark x1="87917" y1="77138" x2="87917" y2="77138"/>
                        <a14:foregroundMark x1="87188" y1="81326" x2="87188" y2="81326"/>
                        <a14:foregroundMark x1="76979" y1="79930" x2="76979" y2="79930"/>
                        <a14:foregroundMark x1="76771" y1="67714" x2="76771" y2="67714"/>
                        <a14:foregroundMark x1="83958" y1="63874" x2="83958" y2="63874"/>
                        <a14:foregroundMark x1="76354" y1="62827" x2="80104" y2="74869"/>
                        <a14:foregroundMark x1="80104" y1="74869" x2="87083" y2="81675"/>
                        <a14:foregroundMark x1="87083" y1="81675" x2="87604" y2="80279"/>
                        <a14:foregroundMark x1="44479" y1="68586" x2="59167" y2="73473"/>
                        <a14:foregroundMark x1="13854" y1="66667" x2="20833" y2="71379"/>
                        <a14:foregroundMark x1="20833" y1="71379" x2="23229" y2="71728"/>
                        <a14:foregroundMark x1="7187" y1="75044" x2="7187" y2="75044"/>
                      </a14:backgroundRemoval>
                    </a14:imgEffect>
                  </a14:imgLayer>
                </a14:imgProps>
              </a:ext>
              <a:ext uri="{28A0092B-C50C-407E-A947-70E740481C1C}">
                <a14:useLocalDpi xmlns:a14="http://schemas.microsoft.com/office/drawing/2010/main"/>
              </a:ext>
            </a:extLst>
          </a:blip>
          <a:srcRect/>
          <a:stretch/>
        </p:blipFill>
        <p:spPr>
          <a:xfrm>
            <a:off x="2501191" y="1921564"/>
            <a:ext cx="6527007" cy="3897589"/>
          </a:xfrm>
          <a:prstGeom prst="rect">
            <a:avLst/>
          </a:prstGeom>
        </p:spPr>
      </p:pic>
    </p:spTree>
    <p:extLst>
      <p:ext uri="{BB962C8B-B14F-4D97-AF65-F5344CB8AC3E}">
        <p14:creationId xmlns:p14="http://schemas.microsoft.com/office/powerpoint/2010/main" val="217576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8C1410-B295-4830-8E72-46158E41FE13}"/>
              </a:ext>
            </a:extLst>
          </p:cNvPr>
          <p:cNvSpPr>
            <a:spLocks noGrp="1"/>
          </p:cNvSpPr>
          <p:nvPr>
            <p:ph type="title"/>
          </p:nvPr>
        </p:nvSpPr>
        <p:spPr/>
        <p:txBody>
          <a:bodyPr/>
          <a:lstStyle/>
          <a:p>
            <a:r>
              <a:rPr lang="es-MX" dirty="0"/>
              <a:t>Tarjeta Madre</a:t>
            </a:r>
            <a:endParaRPr lang="es-GT" dirty="0"/>
          </a:p>
        </p:txBody>
      </p:sp>
      <p:sp>
        <p:nvSpPr>
          <p:cNvPr id="4" name="Marcador de contenido 3">
            <a:extLst>
              <a:ext uri="{FF2B5EF4-FFF2-40B4-BE49-F238E27FC236}">
                <a16:creationId xmlns:a16="http://schemas.microsoft.com/office/drawing/2014/main" id="{2A25A733-F9BE-4D17-A031-350BAAC94BC2}"/>
              </a:ext>
            </a:extLst>
          </p:cNvPr>
          <p:cNvSpPr>
            <a:spLocks noGrp="1"/>
          </p:cNvSpPr>
          <p:nvPr>
            <p:ph sz="half" idx="1"/>
          </p:nvPr>
        </p:nvSpPr>
        <p:spPr/>
        <p:txBody>
          <a:bodyPr>
            <a:normAutofit fontScale="70000" lnSpcReduction="20000"/>
          </a:bodyPr>
          <a:lstStyle/>
          <a:p>
            <a:r>
              <a:rPr lang="es-MX" dirty="0"/>
              <a:t>Que es la tarjeta madre?</a:t>
            </a:r>
          </a:p>
          <a:p>
            <a:r>
              <a:rPr lang="es-MX" sz="2600" dirty="0"/>
              <a:t>La tarjeta madre es la placa de circuito impreso principal de una computadora que conecta todos sus componentes, actuando como el eje central que les permite comunicarse entre sí. Es fundamental porque distribuye energía y permite la comunicación entre el procesador (CPU), la memoria RAM, el disco duro y otros dispositivos, sin la cual el equipo no podría funcionar. </a:t>
            </a:r>
          </a:p>
          <a:p>
            <a:endParaRPr lang="es-GT" dirty="0"/>
          </a:p>
        </p:txBody>
      </p:sp>
      <p:pic>
        <p:nvPicPr>
          <p:cNvPr id="6" name="Marcador de contenido 5">
            <a:extLst>
              <a:ext uri="{FF2B5EF4-FFF2-40B4-BE49-F238E27FC236}">
                <a16:creationId xmlns:a16="http://schemas.microsoft.com/office/drawing/2014/main" id="{BB6123AE-86BC-4AE4-9452-9E0D0DDD0990}"/>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685617" y="2249488"/>
            <a:ext cx="3848379" cy="3541712"/>
          </a:xfrm>
          <a:prstGeom prst="rect">
            <a:avLst/>
          </a:prstGeom>
        </p:spPr>
      </p:pic>
    </p:spTree>
    <p:extLst>
      <p:ext uri="{BB962C8B-B14F-4D97-AF65-F5344CB8AC3E}">
        <p14:creationId xmlns:p14="http://schemas.microsoft.com/office/powerpoint/2010/main" val="2302024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DA8A07-91FF-4518-890F-41DC509B0FB6}"/>
              </a:ext>
            </a:extLst>
          </p:cNvPr>
          <p:cNvSpPr>
            <a:spLocks noGrp="1"/>
          </p:cNvSpPr>
          <p:nvPr>
            <p:ph type="title"/>
          </p:nvPr>
        </p:nvSpPr>
        <p:spPr/>
        <p:txBody>
          <a:bodyPr/>
          <a:lstStyle/>
          <a:p>
            <a:r>
              <a:rPr lang="es-MX" dirty="0"/>
              <a:t>Procesador</a:t>
            </a:r>
            <a:endParaRPr lang="es-GT" dirty="0"/>
          </a:p>
        </p:txBody>
      </p:sp>
      <p:sp>
        <p:nvSpPr>
          <p:cNvPr id="3" name="Marcador de contenido 2">
            <a:extLst>
              <a:ext uri="{FF2B5EF4-FFF2-40B4-BE49-F238E27FC236}">
                <a16:creationId xmlns:a16="http://schemas.microsoft.com/office/drawing/2014/main" id="{645E961B-F187-4E75-AAB0-A41CBCAE3A2F}"/>
              </a:ext>
            </a:extLst>
          </p:cNvPr>
          <p:cNvSpPr>
            <a:spLocks noGrp="1"/>
          </p:cNvSpPr>
          <p:nvPr>
            <p:ph sz="half" idx="1"/>
          </p:nvPr>
        </p:nvSpPr>
        <p:spPr/>
        <p:txBody>
          <a:bodyPr>
            <a:normAutofit fontScale="70000" lnSpcReduction="20000"/>
          </a:bodyPr>
          <a:lstStyle/>
          <a:p>
            <a:r>
              <a:rPr lang="es-MX" dirty="0"/>
              <a:t>Que es el procesador?</a:t>
            </a:r>
          </a:p>
          <a:p>
            <a:r>
              <a:rPr lang="es-MX" dirty="0"/>
              <a:t>Un procesador, también conocido como CPU (Unidad Central de Procesamiento), es el "cerebro" de un dispositivo electrónico, encargado de ejecutar instrucciones y procesar datos. Su función principal es recibir datos de la memoria, interpretarlos y realizar las operaciones necesarias para que el sistema operativo y las aplicaciones funcionen correctamente. Esta tarea implica la ejecución de miles de millones de operaciones por segundo. </a:t>
            </a:r>
          </a:p>
          <a:p>
            <a:endParaRPr lang="es-GT" dirty="0"/>
          </a:p>
        </p:txBody>
      </p:sp>
      <p:pic>
        <p:nvPicPr>
          <p:cNvPr id="5" name="Marcador de contenido 4">
            <a:extLst>
              <a:ext uri="{FF2B5EF4-FFF2-40B4-BE49-F238E27FC236}">
                <a16:creationId xmlns:a16="http://schemas.microsoft.com/office/drawing/2014/main" id="{CCD9C96D-94A3-4A06-AC04-57EDE155AAAB}"/>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172200" y="2395273"/>
            <a:ext cx="4875213" cy="3250142"/>
          </a:xfrm>
          <a:prstGeom prst="rect">
            <a:avLst/>
          </a:prstGeom>
        </p:spPr>
      </p:pic>
    </p:spTree>
    <p:extLst>
      <p:ext uri="{BB962C8B-B14F-4D97-AF65-F5344CB8AC3E}">
        <p14:creationId xmlns:p14="http://schemas.microsoft.com/office/powerpoint/2010/main" val="159709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666154-4338-4DEF-8579-DEC09F0CCC17}"/>
              </a:ext>
            </a:extLst>
          </p:cNvPr>
          <p:cNvSpPr>
            <a:spLocks noGrp="1"/>
          </p:cNvSpPr>
          <p:nvPr>
            <p:ph type="title"/>
          </p:nvPr>
        </p:nvSpPr>
        <p:spPr/>
        <p:txBody>
          <a:bodyPr/>
          <a:lstStyle/>
          <a:p>
            <a:r>
              <a:rPr lang="es-MX" dirty="0"/>
              <a:t>Memoria </a:t>
            </a:r>
            <a:r>
              <a:rPr lang="es-MX" dirty="0" err="1"/>
              <a:t>Ram</a:t>
            </a:r>
            <a:endParaRPr lang="es-GT" dirty="0"/>
          </a:p>
        </p:txBody>
      </p:sp>
      <p:sp>
        <p:nvSpPr>
          <p:cNvPr id="3" name="Marcador de contenido 2">
            <a:extLst>
              <a:ext uri="{FF2B5EF4-FFF2-40B4-BE49-F238E27FC236}">
                <a16:creationId xmlns:a16="http://schemas.microsoft.com/office/drawing/2014/main" id="{7DF8F166-E4F9-4C0A-8C41-2F4AC12D598E}"/>
              </a:ext>
            </a:extLst>
          </p:cNvPr>
          <p:cNvSpPr>
            <a:spLocks noGrp="1"/>
          </p:cNvSpPr>
          <p:nvPr>
            <p:ph sz="half" idx="1"/>
          </p:nvPr>
        </p:nvSpPr>
        <p:spPr/>
        <p:txBody>
          <a:bodyPr>
            <a:normAutofit fontScale="70000" lnSpcReduction="20000"/>
          </a:bodyPr>
          <a:lstStyle/>
          <a:p>
            <a:r>
              <a:rPr lang="es-MX" dirty="0"/>
              <a:t>Que es la Memoria </a:t>
            </a:r>
            <a:r>
              <a:rPr lang="es-MX" dirty="0" err="1"/>
              <a:t>Ram</a:t>
            </a:r>
            <a:r>
              <a:rPr lang="es-MX" dirty="0"/>
              <a:t>?</a:t>
            </a:r>
          </a:p>
          <a:p>
            <a:r>
              <a:rPr lang="es-MX" dirty="0">
                <a:effectLst/>
              </a:rPr>
              <a:t>La RAM (Memoria de Acceso Aleatorio) </a:t>
            </a:r>
            <a:r>
              <a:rPr lang="es-MX" dirty="0"/>
              <a:t>es un tipo de memoria volátil y rápida que almacena temporalmente los datos que un dispositivo necesita para ejecutar programas y procesar información en tiempo real. Su capacidad y velocidad son cruciales para el rendimiento del sistema, ya que influyen en la velocidad de arranque de aplicaciones, la capacidad de multitarea y la fluidez de tareas exigentes como los juegos y la edición de video. </a:t>
            </a:r>
            <a:endParaRPr lang="es-GT" dirty="0"/>
          </a:p>
        </p:txBody>
      </p:sp>
      <p:pic>
        <p:nvPicPr>
          <p:cNvPr id="5" name="Marcador de contenido 4">
            <a:extLst>
              <a:ext uri="{FF2B5EF4-FFF2-40B4-BE49-F238E27FC236}">
                <a16:creationId xmlns:a16="http://schemas.microsoft.com/office/drawing/2014/main" id="{54165DE5-890B-40BE-B756-309DD14B4193}"/>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172200" y="2504049"/>
            <a:ext cx="5181600" cy="2792645"/>
          </a:xfrm>
          <a:prstGeom prst="rect">
            <a:avLst/>
          </a:prstGeom>
        </p:spPr>
      </p:pic>
    </p:spTree>
    <p:extLst>
      <p:ext uri="{BB962C8B-B14F-4D97-AF65-F5344CB8AC3E}">
        <p14:creationId xmlns:p14="http://schemas.microsoft.com/office/powerpoint/2010/main" val="74226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2E9BC1-9A1F-44F9-919E-2911E035466C}"/>
              </a:ext>
            </a:extLst>
          </p:cNvPr>
          <p:cNvSpPr>
            <a:spLocks noGrp="1"/>
          </p:cNvSpPr>
          <p:nvPr>
            <p:ph type="title"/>
          </p:nvPr>
        </p:nvSpPr>
        <p:spPr/>
        <p:txBody>
          <a:bodyPr/>
          <a:lstStyle/>
          <a:p>
            <a:r>
              <a:rPr lang="es-MX" dirty="0"/>
              <a:t>Unidad De Almacenamiento</a:t>
            </a:r>
            <a:endParaRPr lang="es-GT" dirty="0"/>
          </a:p>
        </p:txBody>
      </p:sp>
      <p:sp>
        <p:nvSpPr>
          <p:cNvPr id="3" name="Marcador de contenido 2">
            <a:extLst>
              <a:ext uri="{FF2B5EF4-FFF2-40B4-BE49-F238E27FC236}">
                <a16:creationId xmlns:a16="http://schemas.microsoft.com/office/drawing/2014/main" id="{26468527-1594-458A-9EBA-67F7E99DD3BE}"/>
              </a:ext>
            </a:extLst>
          </p:cNvPr>
          <p:cNvSpPr>
            <a:spLocks noGrp="1"/>
          </p:cNvSpPr>
          <p:nvPr>
            <p:ph sz="half" idx="1"/>
          </p:nvPr>
        </p:nvSpPr>
        <p:spPr/>
        <p:txBody>
          <a:bodyPr>
            <a:normAutofit fontScale="70000" lnSpcReduction="20000"/>
          </a:bodyPr>
          <a:lstStyle/>
          <a:p>
            <a:r>
              <a:rPr lang="es-MX" dirty="0"/>
              <a:t>Que es la unidad de almacenamiento?</a:t>
            </a:r>
          </a:p>
          <a:p>
            <a:r>
              <a:rPr lang="es-MX" dirty="0"/>
              <a:t>Una unidad de almacenamiento de una computadora es el hardware que guarda y recupera datos digitales, como documentos, fotos y el sistema operativo. Las opciones principales son los discos duros (HDD), que usan discos giratorios, y las unidades de estado sólido (SSD), que son más rápidas y no tienen partes móviles. También existen unidades externas y otros tipos como las memorias RAM, que guardan datos temporalmente para un acceso rápido. </a:t>
            </a:r>
          </a:p>
          <a:p>
            <a:endParaRPr lang="es-MX" dirty="0"/>
          </a:p>
          <a:p>
            <a:endParaRPr lang="es-GT" dirty="0"/>
          </a:p>
        </p:txBody>
      </p:sp>
      <p:pic>
        <p:nvPicPr>
          <p:cNvPr id="5" name="Marcador de contenido 4">
            <a:extLst>
              <a:ext uri="{FF2B5EF4-FFF2-40B4-BE49-F238E27FC236}">
                <a16:creationId xmlns:a16="http://schemas.microsoft.com/office/drawing/2014/main" id="{5252FBDA-D187-490B-BC2D-74B6C315BF59}"/>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172200" y="2649725"/>
            <a:ext cx="4875213" cy="2741238"/>
          </a:xfrm>
          <a:prstGeom prst="rect">
            <a:avLst/>
          </a:prstGeom>
        </p:spPr>
      </p:pic>
    </p:spTree>
    <p:extLst>
      <p:ext uri="{BB962C8B-B14F-4D97-AF65-F5344CB8AC3E}">
        <p14:creationId xmlns:p14="http://schemas.microsoft.com/office/powerpoint/2010/main" val="336758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0968ED-685F-4664-A5FE-B3EAFE22C8BB}"/>
              </a:ext>
            </a:extLst>
          </p:cNvPr>
          <p:cNvSpPr>
            <a:spLocks noGrp="1"/>
          </p:cNvSpPr>
          <p:nvPr>
            <p:ph type="title"/>
          </p:nvPr>
        </p:nvSpPr>
        <p:spPr/>
        <p:txBody>
          <a:bodyPr/>
          <a:lstStyle/>
          <a:p>
            <a:r>
              <a:rPr lang="es-MX" dirty="0"/>
              <a:t>Fuentes de Poder</a:t>
            </a:r>
            <a:endParaRPr lang="es-GT" dirty="0"/>
          </a:p>
        </p:txBody>
      </p:sp>
      <p:sp>
        <p:nvSpPr>
          <p:cNvPr id="3" name="Marcador de contenido 2">
            <a:extLst>
              <a:ext uri="{FF2B5EF4-FFF2-40B4-BE49-F238E27FC236}">
                <a16:creationId xmlns:a16="http://schemas.microsoft.com/office/drawing/2014/main" id="{A539E10B-065E-46FF-8121-3D85056B6A95}"/>
              </a:ext>
            </a:extLst>
          </p:cNvPr>
          <p:cNvSpPr>
            <a:spLocks noGrp="1"/>
          </p:cNvSpPr>
          <p:nvPr>
            <p:ph sz="half" idx="1"/>
          </p:nvPr>
        </p:nvSpPr>
        <p:spPr/>
        <p:txBody>
          <a:bodyPr>
            <a:normAutofit fontScale="85000" lnSpcReduction="20000"/>
          </a:bodyPr>
          <a:lstStyle/>
          <a:p>
            <a:r>
              <a:rPr lang="es-MX" dirty="0"/>
              <a:t>Que es una fuente de poder?</a:t>
            </a:r>
          </a:p>
          <a:p>
            <a:r>
              <a:rPr lang="es-MX" dirty="0"/>
              <a:t>La fuente de poder de una computadora es el componente que convierte la corriente alterna (CA) de la red eléctrica en corriente continua (CC) que los componentes electrónicos internos necesitan para funcionar, suministrando la energía necesaria al resto de las piezas. Es esencial para la estabilidad eléctrica y la óptima operación del equipo. </a:t>
            </a:r>
          </a:p>
          <a:p>
            <a:endParaRPr lang="es-GT" dirty="0"/>
          </a:p>
        </p:txBody>
      </p:sp>
      <p:pic>
        <p:nvPicPr>
          <p:cNvPr id="5" name="Marcador de contenido 4">
            <a:extLst>
              <a:ext uri="{FF2B5EF4-FFF2-40B4-BE49-F238E27FC236}">
                <a16:creationId xmlns:a16="http://schemas.microsoft.com/office/drawing/2014/main" id="{F069ED3A-F3D5-46D6-A041-5FD7538C80ED}"/>
              </a:ext>
            </a:extLst>
          </p:cNvPr>
          <p:cNvPicPr>
            <a:picLocks noGrp="1" noChangeAspect="1"/>
          </p:cNvPicPr>
          <p:nvPr>
            <p:ph sz="half" idx="2"/>
          </p:nvPr>
        </p:nvPicPr>
        <p:blipFill>
          <a:blip r:embed="rId2"/>
          <a:stretch>
            <a:fillRect/>
          </a:stretch>
        </p:blipFill>
        <p:spPr>
          <a:xfrm>
            <a:off x="6323806" y="2844006"/>
            <a:ext cx="4572000" cy="2352675"/>
          </a:xfrm>
          <a:prstGeom prst="rect">
            <a:avLst/>
          </a:prstGeom>
        </p:spPr>
      </p:pic>
    </p:spTree>
    <p:extLst>
      <p:ext uri="{BB962C8B-B14F-4D97-AF65-F5344CB8AC3E}">
        <p14:creationId xmlns:p14="http://schemas.microsoft.com/office/powerpoint/2010/main" val="122892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517B4435-E152-42D2-98E3-BF6B5183F8BD}"/>
              </a:ext>
            </a:extLst>
          </p:cNvPr>
          <p:cNvSpPr>
            <a:spLocks noGrp="1"/>
          </p:cNvSpPr>
          <p:nvPr>
            <p:ph type="title"/>
          </p:nvPr>
        </p:nvSpPr>
        <p:spPr/>
        <p:txBody>
          <a:bodyPr/>
          <a:lstStyle/>
          <a:p>
            <a:r>
              <a:rPr lang="es-MX" dirty="0"/>
              <a:t>Partes Externas</a:t>
            </a:r>
            <a:endParaRPr lang="es-GT" dirty="0"/>
          </a:p>
        </p:txBody>
      </p:sp>
      <p:pic>
        <p:nvPicPr>
          <p:cNvPr id="7" name="Marcador de contenido 6">
            <a:extLst>
              <a:ext uri="{FF2B5EF4-FFF2-40B4-BE49-F238E27FC236}">
                <a16:creationId xmlns:a16="http://schemas.microsoft.com/office/drawing/2014/main" id="{95BB27C9-1AC9-40A0-A4DB-DA9A046D6E6E}"/>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438129" y="2249488"/>
            <a:ext cx="5312568" cy="3541712"/>
          </a:xfrm>
          <a:prstGeom prst="rect">
            <a:avLst/>
          </a:prstGeom>
        </p:spPr>
      </p:pic>
    </p:spTree>
    <p:extLst>
      <p:ext uri="{BB962C8B-B14F-4D97-AF65-F5344CB8AC3E}">
        <p14:creationId xmlns:p14="http://schemas.microsoft.com/office/powerpoint/2010/main" val="1403793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o">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o">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TM04033919[[fn=Circuito]]</Template>
  <TotalTime>54</TotalTime>
  <Words>842</Words>
  <Application>Microsoft Office PowerPoint</Application>
  <PresentationFormat>Panorámica</PresentationFormat>
  <Paragraphs>48</Paragraphs>
  <Slides>15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15</vt:i4>
      </vt:variant>
    </vt:vector>
  </HeadingPairs>
  <TitlesOfParts>
    <vt:vector size="20" baseType="lpstr">
      <vt:lpstr>Arial</vt:lpstr>
      <vt:lpstr>Trebuchet MS</vt:lpstr>
      <vt:lpstr>Tw Cen MT</vt:lpstr>
      <vt:lpstr>Wingdings</vt:lpstr>
      <vt:lpstr>Circuito</vt:lpstr>
      <vt:lpstr>Gabriela Irene Mejía Muñoz</vt:lpstr>
      <vt:lpstr>Partes de la computadora</vt:lpstr>
      <vt:lpstr>Partes Internas</vt:lpstr>
      <vt:lpstr>Tarjeta Madre</vt:lpstr>
      <vt:lpstr>Procesador</vt:lpstr>
      <vt:lpstr>Memoria Ram</vt:lpstr>
      <vt:lpstr>Unidad De Almacenamiento</vt:lpstr>
      <vt:lpstr>Fuentes de Poder</vt:lpstr>
      <vt:lpstr>Partes Externas</vt:lpstr>
      <vt:lpstr>Pantalla o Monitor</vt:lpstr>
      <vt:lpstr>Impresora </vt:lpstr>
      <vt:lpstr>Teclado </vt:lpstr>
      <vt:lpstr>Bocinas </vt:lpstr>
      <vt:lpstr>Mouse </vt:lpstr>
      <vt:lpstr>Muchas Gracias Por Ver Mi Diapositiva…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Gabriela Irene Mejía Muñoz</dc:title>
  <dc:creator>GNet</dc:creator>
  <cp:lastModifiedBy>GNet</cp:lastModifiedBy>
  <cp:revision>7</cp:revision>
  <dcterms:created xsi:type="dcterms:W3CDTF">2025-10-18T14:31:21Z</dcterms:created>
  <dcterms:modified xsi:type="dcterms:W3CDTF">2025-10-18T15:26:01Z</dcterms:modified>
</cp:coreProperties>
</file>