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2416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5390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7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53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844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178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7065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2823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3568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8009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20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562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903E0-78B1-42F2-A0E2-9FEE7FF27CEC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279247B-FD51-45FC-A4EF-BD81637ADDA7}" type="slidenum">
              <a:rPr lang="es-GT" smtClean="0"/>
              <a:t>‹Nº›</a:t>
            </a:fld>
            <a:endParaRPr lang="es-GT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415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547DC7-250D-4D6D-8EEB-8F71F1FCEE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/>
              <a:t>Gabriela Irene Mejía Muñoz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057AFF3-9D67-45E0-9680-0F790C2A13F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/>
              <a:t>Computación los sábados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2769189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 advTm="3000">
        <p15:prstTrans prst="curtains"/>
      </p:transition>
    </mc:Choice>
    <mc:Fallback>
      <p:transition spd="slow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9C753D98-8083-447C-B586-53C0275C61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140CE58-124E-4C3F-9076-AB1C54D9306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50222" y1="50000" x2="53111" y2="63556"/>
                        <a14:foregroundMark x1="52000" y1="49333" x2="52000" y2="49333"/>
                        <a14:foregroundMark x1="55111" y1="49111" x2="55111" y2="491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7149" t="7860" r="14945" b="8009"/>
          <a:stretch/>
        </p:blipFill>
        <p:spPr>
          <a:xfrm>
            <a:off x="8448541" y="1184855"/>
            <a:ext cx="2910625" cy="3606085"/>
          </a:xfrm>
          <a:prstGeom prst="rect">
            <a:avLst/>
          </a:prstGeom>
        </p:spPr>
      </p:pic>
      <p:sp>
        <p:nvSpPr>
          <p:cNvPr id="6" name="Bocadillo nube: nube 5">
            <a:extLst>
              <a:ext uri="{FF2B5EF4-FFF2-40B4-BE49-F238E27FC236}">
                <a16:creationId xmlns:a16="http://schemas.microsoft.com/office/drawing/2014/main" id="{679F4D47-C1FA-4DA7-9A42-AB54ECE926D7}"/>
              </a:ext>
            </a:extLst>
          </p:cNvPr>
          <p:cNvSpPr/>
          <p:nvPr/>
        </p:nvSpPr>
        <p:spPr>
          <a:xfrm>
            <a:off x="2781837" y="257576"/>
            <a:ext cx="1648495" cy="927279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Hola chicos..</a:t>
            </a:r>
            <a:endParaRPr lang="es-GT" dirty="0">
              <a:solidFill>
                <a:schemeClr val="tx1"/>
              </a:solidFill>
            </a:endParaRPr>
          </a:p>
        </p:txBody>
      </p:sp>
      <p:sp>
        <p:nvSpPr>
          <p:cNvPr id="7" name="Bocadillo nube: nube 6">
            <a:extLst>
              <a:ext uri="{FF2B5EF4-FFF2-40B4-BE49-F238E27FC236}">
                <a16:creationId xmlns:a16="http://schemas.microsoft.com/office/drawing/2014/main" id="{B108C937-E3C7-40CF-AC45-0B42D3BA5510}"/>
              </a:ext>
            </a:extLst>
          </p:cNvPr>
          <p:cNvSpPr/>
          <p:nvPr/>
        </p:nvSpPr>
        <p:spPr>
          <a:xfrm rot="259109">
            <a:off x="3404315" y="978792"/>
            <a:ext cx="1442434" cy="927279"/>
          </a:xfrm>
          <a:prstGeom prst="cloudCallou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400" dirty="0">
                <a:solidFill>
                  <a:schemeClr val="tx1"/>
                </a:solidFill>
              </a:rPr>
              <a:t>Quieren jugar conmigo</a:t>
            </a:r>
            <a:endParaRPr lang="es-GT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745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00"/>
    </mc:Choice>
    <mc:Fallback>
      <p:transition spd="slow" advTm="1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34 -0.00764 L 0.00534 -0.00764 C 0.00495 -0.00139 0.0043 0.00486 0.0043 0.01111 C 0.0043 0.02616 0.00469 0.05903 0.00638 0.0787 C 0.00664 0.08148 0.00716 0.08379 0.00742 0.08634 C 0.00794 0.09074 0.0082 0.09514 0.00859 0.09954 C 0.0082 0.11504 0.00807 0.13079 0.00742 0.14653 C 0.00729 0.15092 0.00677 0.15509 0.00638 0.15949 C 0.00573 0.16666 0.00521 0.16967 0.0043 0.17639 C 0.00391 0.18264 0.00378 0.18912 0.00325 0.19514 C 0.00312 0.19722 0.00221 0.19884 0.00221 0.20092 C 0.00156 0.22153 0.00169 0.24213 0.00117 0.26273 C 0.00104 0.26458 -0.00013 0.28333 -0.00104 0.28727 C -0.00143 0.28935 -0.00234 0.29097 -0.00313 0.29282 C -0.00313 0.29352 -0.0043 0.31065 -0.00521 0.31366 C -0.00599 0.31574 -0.00729 0.31736 -0.00833 0.31921 C -0.01042 0.33009 -0.00781 0.32014 -0.01263 0.32847 C -0.01354 0.33009 -0.0138 0.33264 -0.01471 0.33426 C -0.01563 0.33588 -0.01693 0.33657 -0.01784 0.33796 C -0.01901 0.33958 -0.01979 0.34213 -0.02109 0.34352 C -0.02201 0.34467 -0.02318 0.34491 -0.02422 0.34537 C -0.02917 0.34791 -0.02982 0.34768 -0.03581 0.3493 C -0.03685 0.34977 -0.03789 0.35069 -0.03906 0.35116 C -0.05964 0.35926 -0.10365 0.35116 -0.10768 0.35116 L -0.11615 0.3493 C -0.11862 0.34861 -0.12109 0.34791 -0.12357 0.34745 C -0.12773 0.34653 -0.13203 0.34606 -0.1362 0.34537 C -0.13828 0.34421 -0.14036 0.34282 -0.14258 0.34166 C -0.14518 0.34051 -0.14844 0.34028 -0.15104 0.33796 C -0.15339 0.33588 -0.1556 0.33217 -0.15729 0.32847 C -0.1582 0.32685 -0.15872 0.32477 -0.15951 0.32291 C -0.16042 0.32037 -0.16159 0.31782 -0.16263 0.31551 C -0.16328 0.31157 -0.16354 0.30741 -0.16471 0.30416 C -0.1668 0.29861 -0.16732 0.29768 -0.16901 0.29097 C -0.1694 0.28912 -0.16953 0.28727 -0.17005 0.28541 C -0.17057 0.28287 -0.17148 0.28055 -0.17214 0.27778 C -0.17292 0.2743 -0.1737 0.27037 -0.17422 0.26666 C -0.17461 0.26412 -0.17461 0.26134 -0.17526 0.25903 C -0.17604 0.25671 -0.17734 0.25532 -0.17852 0.25347 C -0.18177 0.22986 -0.1776 0.25926 -0.1806 0.24028 C -0.18099 0.23773 -0.18112 0.23518 -0.18164 0.23287 C -0.18216 0.23079 -0.18307 0.22893 -0.18372 0.22708 C -0.18411 0.22291 -0.18451 0.21481 -0.18581 0.21018 C -0.18646 0.20833 -0.18724 0.20648 -0.18802 0.20463 C -0.18828 0.20278 -0.18867 0.20092 -0.18906 0.19907 C -0.19167 0.18241 -0.18854 0.1993 -0.19115 0.18588 C -0.19154 0.18148 -0.19154 0.17708 -0.19219 0.17268 C -0.19258 0.16991 -0.19375 0.16782 -0.19427 0.16528 C -0.19479 0.16342 -0.19505 0.16134 -0.19531 0.15949 C -0.1957 0.15324 -0.1957 0.14699 -0.19648 0.14074 C -0.19675 0.1375 -0.19792 0.13449 -0.19857 0.13148 C -0.19987 0.125 -0.19961 0.12361 -0.20169 0.11643 C -0.2026 0.11319 -0.20391 0.11018 -0.20482 0.10694 C -0.2069 0.10023 -0.20794 0.09398 -0.2112 0.08819 C -0.21224 0.08634 -0.21341 0.08449 -0.21432 0.08264 C -0.21784 0.07523 -0.2168 0.07523 -0.2207 0.06944 C -0.22188 0.06759 -0.22878 0.06041 -0.22917 0.05995 C -0.23047 0.05903 -0.23203 0.05903 -0.23333 0.0581 C -0.23659 0.05648 -0.23971 0.0544 -0.24297 0.05254 C -0.24401 0.05185 -0.24505 0.05162 -0.24609 0.05069 C -0.24753 0.0493 -0.24883 0.04768 -0.25026 0.04699 C -0.25273 0.04583 -0.25521 0.0456 -0.25768 0.04491 C -0.27591 0.03426 -0.2638 0.03912 -0.29466 0.0412 C -0.29818 0.04375 -0.30208 0.04514 -0.30521 0.04884 C -0.30729 0.05139 -0.30911 0.05486 -0.31159 0.05625 C -0.31263 0.05694 -0.31367 0.05741 -0.31471 0.0581 C -0.325 0.06643 -0.32344 0.06597 -0.33372 0.0787 C -0.34401 0.09143 -0.32721 0.07037 -0.34219 0.08819 C -0.34323 0.08935 -0.3444 0.09051 -0.34544 0.0919 C -0.34688 0.09421 -0.34818 0.09699 -0.34961 0.09954 C -0.35195 0.10347 -0.35469 0.10671 -0.35703 0.11065 C -0.3599 0.11551 -0.36185 0.12268 -0.3655 0.12569 C -0.37539 0.13449 -0.36328 0.12315 -0.375 0.13704 C -0.3763 0.13866 -0.37773 0.13958 -0.37917 0.14074 C -0.37956 0.14259 -0.37943 0.14491 -0.38021 0.14653 C -0.38464 0.15416 -0.38646 0.15416 -0.3918 0.15579 C -0.39987 0.15833 -0.39622 0.15671 -0.40352 0.15949 C -0.40664 0.16088 -0.40977 0.1625 -0.41302 0.16342 C -0.41719 0.16435 -0.42148 0.16458 -0.42565 0.16528 L -0.46797 0.16342 C -0.47318 0.16296 -0.47852 0.1625 -0.48372 0.16134 C -0.48802 0.16065 -0.49648 0.15764 -0.49648 0.15764 C -0.49896 0.15579 -0.5013 0.15393 -0.50391 0.15208 C -0.50638 0.15023 -0.50859 0.14954 -0.5112 0.14838 C -0.51224 0.14699 -0.51315 0.14537 -0.51445 0.14444 C -0.51641 0.14329 -0.51862 0.14352 -0.5207 0.14259 C -0.52214 0.14213 -0.52357 0.14143 -0.525 0.14074 C -0.52643 0.13819 -0.52773 0.13565 -0.52917 0.13333 C -0.53464 0.12477 -0.53659 0.12662 -0.54193 0.11273 C -0.54258 0.11065 -0.5431 0.10856 -0.54401 0.10694 C -0.54492 0.10532 -0.54609 0.10463 -0.54714 0.10324 C -0.55273 0.09606 -0.54935 0.09884 -0.55456 0.09583 C -0.55664 0.09259 -0.55859 0.08912 -0.56094 0.08634 C -0.56185 0.08518 -0.56315 0.08541 -0.56406 0.08449 C -0.56563 0.08287 -0.5668 0.08055 -0.56823 0.0787 C -0.56966 0.07731 -0.57109 0.07639 -0.57253 0.075 L -0.58724 0.04884 L -0.59154 0.0412 C -0.59258 0.03935 -0.59401 0.03796 -0.59466 0.03565 C -0.59544 0.0331 -0.59596 0.03055 -0.59688 0.02801 C -0.59779 0.02546 -0.59896 0.02315 -0.6 0.0206 C -0.60078 0.01875 -0.60143 0.0169 -0.60208 0.01504 C -0.60247 0.01319 -0.6026 0.01111 -0.60313 0.00926 C -0.60443 0.00532 -0.60742 -0.00185 -0.60742 -0.00185 C -0.61003 -0.01597 -0.60651 0.00139 -0.61055 -0.0132 C -0.61133 -0.01621 -0.61224 -0.02361 -0.61263 -0.02639 C -0.61302 -0.02824 -0.61315 -0.03033 -0.61367 -0.03195 C -0.61458 -0.03472 -0.61589 -0.03704 -0.61693 -0.03959 C -0.61719 -0.04144 -0.61758 -0.04329 -0.61797 -0.04514 C -0.61836 -0.04769 -0.61849 -0.05023 -0.61901 -0.05255 C -0.62018 -0.0581 -0.62148 -0.06111 -0.62318 -0.06574 C -0.62513 -0.07917 -0.62318 -0.06852 -0.62852 -0.08449 C -0.63086 -0.09167 -0.6319 -0.09537 -0.6349 -0.10139 C -0.63581 -0.10347 -0.63711 -0.10509 -0.63802 -0.10718 C -0.6388 -0.1088 -0.63932 -0.11088 -0.6401 -0.11273 C -0.64115 -0.11482 -0.64323 -0.11829 -0.64323 -0.11829 L -0.64219 -0.12199 L -0.64219 -0.12199 " pathEditMode="relative" ptsTypes="AAAAAAAAAAAAAAAAAAAAAAAAAAAAAAAAAAAAAAAAAAAAA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4" dur="250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6" grpId="2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Galería">
  <a:themeElements>
    <a:clrScheme name="Galerí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í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í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16</TotalTime>
  <Words>13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5" baseType="lpstr">
      <vt:lpstr>Arial</vt:lpstr>
      <vt:lpstr>Gill Sans MT</vt:lpstr>
      <vt:lpstr>Galería</vt:lpstr>
      <vt:lpstr>Gabriela Irene Mejía Muñoz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Gabriela Irene Mejía Muñoz</dc:title>
  <dc:creator>GNet</dc:creator>
  <cp:lastModifiedBy>GNet</cp:lastModifiedBy>
  <cp:revision>3</cp:revision>
  <dcterms:created xsi:type="dcterms:W3CDTF">2025-10-25T15:13:06Z</dcterms:created>
  <dcterms:modified xsi:type="dcterms:W3CDTF">2025-10-25T15:29:36Z</dcterms:modified>
</cp:coreProperties>
</file>