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2541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53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3066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1959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77687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2861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5656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75991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743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6469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3727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150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5841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415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90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520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7000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8A5AB4B-F609-4F12-937F-3C767FA1221D}" type="datetimeFigureOut">
              <a:rPr lang="es-GT" smtClean="0"/>
              <a:t>27/09/2025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768B9-DCB3-4BD3-BFD0-13FE86A16C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68790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Maria</a:t>
            </a:r>
            <a:r>
              <a:rPr lang="es-ES" dirty="0" smtClean="0"/>
              <a:t> </a:t>
            </a:r>
            <a:r>
              <a:rPr lang="es-ES" dirty="0" err="1" smtClean="0"/>
              <a:t>Belen</a:t>
            </a:r>
            <a:r>
              <a:rPr lang="es-ES" dirty="0" smtClean="0"/>
              <a:t> Muñoz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ID:569</a:t>
            </a:r>
          </a:p>
          <a:p>
            <a:r>
              <a:rPr lang="es-ES" dirty="0" err="1" smtClean="0"/>
              <a:t>Computacion</a:t>
            </a:r>
            <a:r>
              <a:rPr lang="es-ES" dirty="0" smtClean="0"/>
              <a:t> 1</a:t>
            </a:r>
          </a:p>
          <a:p>
            <a:r>
              <a:rPr lang="es-ES" dirty="0" err="1" smtClean="0"/>
              <a:t>Direccion:Canton</a:t>
            </a:r>
            <a:r>
              <a:rPr lang="es-ES" dirty="0" smtClean="0"/>
              <a:t> llano de la Cruz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6381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Cuadro Loco.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Recursos:</a:t>
            </a:r>
          </a:p>
          <a:p>
            <a:r>
              <a:rPr lang="es-ES" dirty="0" err="1" smtClean="0"/>
              <a:t>Plastico</a:t>
            </a:r>
            <a:endParaRPr lang="es-ES" dirty="0" smtClean="0"/>
          </a:p>
          <a:p>
            <a:r>
              <a:rPr lang="es-ES" dirty="0" smtClean="0"/>
              <a:t>Agua</a:t>
            </a:r>
          </a:p>
          <a:p>
            <a:r>
              <a:rPr lang="es-ES" dirty="0" smtClean="0"/>
              <a:t>Forma de tetera</a:t>
            </a:r>
          </a:p>
          <a:p>
            <a:r>
              <a:rPr lang="es-ES" dirty="0" smtClean="0"/>
              <a:t>Peces</a:t>
            </a:r>
          </a:p>
          <a:p>
            <a:r>
              <a:rPr lang="es-ES" dirty="0" smtClean="0"/>
              <a:t>Circulo</a:t>
            </a:r>
          </a:p>
          <a:p>
            <a:r>
              <a:rPr lang="es-ES" dirty="0" smtClean="0"/>
              <a:t>Unicornio</a:t>
            </a:r>
          </a:p>
          <a:p>
            <a:r>
              <a:rPr lang="es-ES" dirty="0" smtClean="0"/>
              <a:t>Luz color amarrillo</a:t>
            </a:r>
          </a:p>
        </p:txBody>
      </p:sp>
    </p:spTree>
    <p:extLst>
      <p:ext uri="{BB962C8B-B14F-4D97-AF65-F5344CB8AC3E}">
        <p14:creationId xmlns:p14="http://schemas.microsoft.com/office/powerpoint/2010/main" val="1924237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7475" y="995362"/>
            <a:ext cx="6877050" cy="486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6155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</TotalTime>
  <Words>27</Words>
  <Application>Microsoft Office PowerPoint</Application>
  <PresentationFormat>Panorámica</PresentationFormat>
  <Paragraphs>13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</vt:lpstr>
      <vt:lpstr>Maria Belen Muñoz</vt:lpstr>
      <vt:lpstr>Cuadro Loco.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Maria Belen Muñoz</dc:title>
  <dc:creator>GNet</dc:creator>
  <cp:lastModifiedBy>GNet</cp:lastModifiedBy>
  <cp:revision>3</cp:revision>
  <dcterms:created xsi:type="dcterms:W3CDTF">2025-09-27T15:24:35Z</dcterms:created>
  <dcterms:modified xsi:type="dcterms:W3CDTF">2025-09-27T15:35:14Z</dcterms:modified>
</cp:coreProperties>
</file>