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23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190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1466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71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8675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7760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715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46928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225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7172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960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224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693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3756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863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785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473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605AA-64F8-417A-B621-378ADD0692F6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E2D9-4FC7-4B7E-B503-058181C8E52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46567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dirty="0" err="1" smtClean="0"/>
              <a:t>Maria</a:t>
            </a:r>
            <a:r>
              <a:rPr lang="es-ES" dirty="0" smtClean="0"/>
              <a:t> </a:t>
            </a:r>
            <a:r>
              <a:rPr lang="es-ES" dirty="0" err="1" smtClean="0"/>
              <a:t>Belen</a:t>
            </a:r>
            <a:r>
              <a:rPr lang="es-ES" dirty="0" smtClean="0"/>
              <a:t> Muñoz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28501"/>
            <a:ext cx="9448800" cy="685800"/>
          </a:xfrm>
        </p:spPr>
        <p:txBody>
          <a:bodyPr/>
          <a:lstStyle/>
          <a:p>
            <a:r>
              <a:rPr lang="es-ES" dirty="0" err="1" smtClean="0"/>
              <a:t>Computacion</a:t>
            </a:r>
            <a:r>
              <a:rPr lang="es-ES" dirty="0" smtClean="0"/>
              <a:t> </a:t>
            </a:r>
            <a:r>
              <a:rPr lang="es-ES" dirty="0" err="1" smtClean="0"/>
              <a:t>Sabados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5787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Contaminacion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contaminación ambiental es la presencia de sustancias o elementos dañinos para los seres humanos y los ecosistemas (seres vivos). Existen diferentes tipos de contaminación, pero básicamente se pueden dividir en: contaminación del aire, contaminación de suelos (tierra) y contaminación del agua.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803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contaminacion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250" y="2193925"/>
            <a:ext cx="528750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Causas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Las causas principales de la contaminación son actividades humanas como la quema de combustibles fósiles por el transporte y la industria, la deforestación y la tala de árboles, el uso excesivo de productos químicos (plaguicidas) y la gestión inadecuada de los residuos, así como la producción industrial y el crecimiento demográfico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435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</a:t>
            </a:r>
            <a:r>
              <a:rPr lang="es-ES" dirty="0" err="1" smtClean="0"/>
              <a:t>contaminacion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principales tipos de contaminación son la del aire, agua y suelo, causadas por la presencia de sustancias y elementos dañinos que afectan la salud humana y los ecosistemas. Otros tipos relevantes incluyen la contaminación por basura, térmica, acústica, lumínica, química y visual, que pueden afectar diferentes medios o ser causadas por elementos específicos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72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Mundo contaminado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800" y="2221985"/>
            <a:ext cx="4959350" cy="335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45</TotalTime>
  <Words>184</Words>
  <Application>Microsoft Office PowerPoint</Application>
  <PresentationFormat>Panorámica</PresentationFormat>
  <Paragraphs>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Estela de condensación</vt:lpstr>
      <vt:lpstr> Maria Belen Muñoz</vt:lpstr>
      <vt:lpstr>La Contaminacion</vt:lpstr>
      <vt:lpstr>La contaminacion</vt:lpstr>
      <vt:lpstr>Causas</vt:lpstr>
      <vt:lpstr>TIPOS De contaminacion</vt:lpstr>
      <vt:lpstr>Mundo contaminado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Nombre: Maria Belen Muñoz</dc:title>
  <dc:creator>GNet</dc:creator>
  <cp:lastModifiedBy>GNet</cp:lastModifiedBy>
  <cp:revision>5</cp:revision>
  <dcterms:created xsi:type="dcterms:W3CDTF">2025-10-04T14:12:58Z</dcterms:created>
  <dcterms:modified xsi:type="dcterms:W3CDTF">2025-10-04T14:57:59Z</dcterms:modified>
</cp:coreProperties>
</file>