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204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451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281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534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746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524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542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666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924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242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698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FAD64-24EE-4DB5-B17F-D85859EED6D9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DBC52-A6C6-4D51-9C1D-D39BC9F425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919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Belen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71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818" y="3746500"/>
            <a:ext cx="2946741" cy="294674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559" y="3111500"/>
            <a:ext cx="1949620" cy="1949620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6717959" y="1765300"/>
            <a:ext cx="1460841" cy="11049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ahí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6534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5E-6 1.48148E-6 C 0.00795 0.02037 0.00482 0.01227 0.00938 0.02407 L 0.01147 0.02963 C 0.01212 0.03148 0.01303 0.0331 0.01355 0.03518 C 0.0142 0.03819 0.01446 0.04167 0.01563 0.04444 C 0.01628 0.0463 0.01772 0.04676 0.01876 0.04815 C 0.0198 0.04977 0.02058 0.05231 0.02188 0.0537 C 0.02279 0.05486 0.02397 0.05463 0.02501 0.05556 C 0.02605 0.05648 0.02709 0.05787 0.02813 0.05926 C 0.03881 0.07292 0.0241 0.05509 0.03855 0.07222 C 0.03959 0.07338 0.04037 0.07523 0.04167 0.07593 L 0.04792 0.07963 C 0.04897 0.08032 0.04988 0.08148 0.05105 0.08148 L 0.07605 0.08333 C 0.08516 0.08889 0.08008 0.0875 0.09167 0.08518 C 0.09193 0.08079 0.09219 0.07639 0.09272 0.07222 C 0.09285 0.07037 0.09363 0.06852 0.09376 0.06667 C 0.09428 0.05625 0.09389 0.0456 0.0948 0.03518 C 0.09493 0.03287 0.09558 0.03032 0.09688 0.02963 C 0.09975 0.02778 0.10313 0.02824 0.10626 0.02778 C 0.1073 0.02708 0.10912 0.02778 0.10938 0.02593 C 0.10964 0.02245 0.10964 0.00231 0.10626 -0.0037 C 0.10548 -0.00509 0.10417 -0.00509 0.10313 -0.00556 C 0.10274 -0.00741 0.10274 -0.00972 0.10209 -0.01111 C 0.10118 -0.01296 0.09988 -0.01343 0.09897 -0.01482 C 0.09779 -0.01644 0.09675 -0.01852 0.09584 -0.02037 C 0.08855 -0.03588 0.09975 -0.01528 0.09063 -0.03148 C 0.0879 -0.0456 0.09154 -0.02824 0.08751 -0.04259 C 0.08699 -0.04444 0.08699 -0.04653 0.08647 -0.04815 C 0.08438 -0.05463 0.0823 -0.06019 0.07917 -0.06482 C 0.07813 -0.0662 0.07696 -0.06713 0.07605 -0.06852 C 0.06798 -0.08056 0.07748 -0.06875 0.0698 -0.07778 C 0.06589 -0.08819 0.0698 -0.08009 0.06459 -0.08519 C 0.06238 -0.0875 0.05834 -0.09259 0.05834 -0.09259 C 0.05717 -0.0956 0.05522 -0.1 0.05522 -0.1037 C 0.05522 -0.10625 0.05495 -0.10972 0.05626 -0.11111 C 0.0586 -0.11412 0.06186 -0.11319 0.06459 -0.11482 C 0.07162 -0.11921 0.06654 -0.11644 0.08022 -0.12037 C 0.08438 -0.12176 0.08868 -0.12176 0.09272 -0.12407 C 0.10873 -0.1338 0.09206 -0.12269 0.10209 -0.13148 C 0.10417 -0.13357 0.10834 -0.13449 0.11042 -0.13519 C 0.12553 -0.12986 0.11719 -0.13125 0.13542 -0.13333 C 0.13868 -0.13935 0.13699 -0.13889 0.13959 -0.13889 " pathEditMode="relative" ptsTypes="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6.2963E-6 L 1.25E-6 6.2963E-6 C 0.00026 0.01042 0.00065 0.02084 0.00104 0.03149 C 0.00247 0.09052 0.00065 0.06366 0.00312 0.09445 C 0.00377 0.11737 0.00377 0.12408 0.00521 0.14445 C 0.00547 0.14862 0.00573 0.15302 0.00625 0.15741 C 0.00638 0.15927 0.00703 0.16089 0.00729 0.16297 C 0.00924 0.17917 0.00729 0.16853 0.00937 0.18149 C 0.00963 0.18334 0.00989 0.18519 0.01042 0.18704 C 0.01094 0.1889 0.01172 0.19075 0.0125 0.1926 C 0.01289 0.19538 0.01458 0.20672 0.01458 0.20927 C 0.01458 0.22153 0.01406 0.2338 0.01354 0.2463 C 0.01341 0.24816 0.01302 0.25001 0.0125 0.25186 C 0.01159 0.25394 0.01042 0.25556 0.00937 0.25741 C 0.00898 0.25927 0.00872 0.26112 0.00833 0.26297 C 0.00508 0.27431 0.0043 0.26806 -0.00521 0.26667 C -0.0112 0.2507 -0.00404 0.27084 -0.00833 0.25556 C -0.00899 0.25348 -0.01003 0.25186 -0.01042 0.25001 C -0.0125 0.24191 -0.01237 0.2389 -0.01354 0.23149 C -0.01393 0.22941 -0.01432 0.22778 -0.01458 0.22593 C -0.01498 0.22084 -0.01563 0.21598 -0.01563 0.21112 C -0.01563 0.20903 -0.01563 0.20603 -0.01458 0.20556 C -0.01133 0.20325 -0.00768 0.20417 -0.00417 0.20371 C -0.00065 0.20441 0.0069 0.2051 0.01042 0.20927 L 0.01667 0.21667 C 0.01732 0.21853 0.01784 0.22061 0.01875 0.22223 C 0.02474 0.23288 0.01901 0.21783 0.025 0.23149 C 0.02643 0.23496 0.02708 0.24005 0.02917 0.2426 C 0.03854 0.25371 0.02474 0.23635 0.03542 0.25371 C 0.03854 0.2588 0.04297 0.2639 0.04687 0.26853 C 0.05143 0.28079 0.04596 0.26876 0.05208 0.27593 C 0.05325 0.27732 0.0543 0.27941 0.05521 0.28149 C 0.05664 0.28496 0.05729 0.29005 0.05937 0.2926 C 0.06367 0.29769 0.06159 0.29468 0.06562 0.30186 C 0.06627 0.30556 0.0664 0.3095 0.06771 0.31297 C 0.07057 0.32061 0.07122 0.32408 0.075 0.32964 C 0.07591 0.33103 0.07708 0.33172 0.07812 0.33334 C 0.08086 0.33728 0.08099 0.33982 0.08437 0.3426 C 0.08971 0.34677 0.09193 0.34653 0.09792 0.34816 C 0.10729 0.34746 0.11667 0.34839 0.12604 0.3463 C 0.12747 0.34584 0.12786 0.34214 0.12917 0.34075 C 0.13008 0.33959 0.13125 0.33936 0.13229 0.3389 C 0.13333 0.33704 0.13424 0.33496 0.13542 0.33334 C 0.13633 0.33172 0.1375 0.33103 0.13854 0.32964 C 0.14062 0.32593 0.14271 0.32223 0.14479 0.31853 C 0.14596 0.31621 0.14752 0.31482 0.14896 0.31297 C 0.15677 0.3007 0.14687 0.31459 0.15521 0.30001 C 0.15638 0.29769 0.15794 0.2963 0.15937 0.29445 C 0.16042 0.2882 0.16133 0.28195 0.16458 0.27778 C 0.16588 0.27593 0.16732 0.27408 0.16875 0.27223 C 0.16979 0.27038 0.1707 0.26829 0.17187 0.26667 C 0.17448 0.26274 0.17604 0.26228 0.17917 0.25927 C 0.18086 0.25741 0.18255 0.2551 0.18437 0.25371 C 0.18672 0.2514 0.19023 0.25093 0.19271 0.25001 C 0.19726 0.24792 0.19427 0.24816 0.19687 0.24816 " pathEditMode="relative" ptsTypes="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Belen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Belen</dc:title>
  <dc:creator>GNet</dc:creator>
  <cp:lastModifiedBy>GNet</cp:lastModifiedBy>
  <cp:revision>3</cp:revision>
  <dcterms:created xsi:type="dcterms:W3CDTF">2025-10-04T15:25:47Z</dcterms:created>
  <dcterms:modified xsi:type="dcterms:W3CDTF">2025-10-04T15:38:13Z</dcterms:modified>
</cp:coreProperties>
</file>