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60" d="100"/>
          <a:sy n="60" d="100"/>
        </p:scale>
        <p:origin x="72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1734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476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963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7675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123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016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85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7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698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946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363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8A8CB-1240-4900-9B57-3494B6DCE9A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192D2-EDF3-4BE4-ABF8-25BD50A905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94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Belen</a:t>
            </a:r>
            <a:r>
              <a:rPr lang="es-ES" dirty="0" smtClean="0"/>
              <a:t> Muñoz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</a:t>
            </a:r>
            <a:r>
              <a:rPr lang="es-ES" dirty="0" err="1" smtClean="0"/>
              <a:t>sabados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35372287"/>
      </p:ext>
    </p:extLst>
  </p:cSld>
  <p:clrMapOvr>
    <a:masterClrMapping/>
  </p:clrMapOvr>
  <p:transition spd="slow" advTm="300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747" y="2679700"/>
            <a:ext cx="2445152" cy="4292600"/>
          </a:xfrm>
          <a:prstGeom prst="rect">
            <a:avLst/>
          </a:prstGeom>
        </p:spPr>
      </p:pic>
      <p:sp>
        <p:nvSpPr>
          <p:cNvPr id="6" name="Llamada de nube 5"/>
          <p:cNvSpPr/>
          <p:nvPr/>
        </p:nvSpPr>
        <p:spPr>
          <a:xfrm>
            <a:off x="1838158" y="1917700"/>
            <a:ext cx="1714500" cy="8763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Que guapo me veo..</a:t>
            </a:r>
            <a:endParaRPr lang="es-GT" dirty="0"/>
          </a:p>
        </p:txBody>
      </p:sp>
      <p:sp>
        <p:nvSpPr>
          <p:cNvPr id="8" name="Llamada de nube 7"/>
          <p:cNvSpPr/>
          <p:nvPr/>
        </p:nvSpPr>
        <p:spPr>
          <a:xfrm>
            <a:off x="10494862" y="2032000"/>
            <a:ext cx="1536700" cy="6477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Ya me voy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690530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15000">
        <p15:prstTrans prst="fallOver"/>
      </p:transition>
    </mc:Choice>
    <mc:Fallback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3.7037E-6 L -2.08333E-6 0.00024 C -0.0039 -0.00069 -0.00781 -0.00277 -0.01185 -0.00231 C -0.01341 -0.00208 -0.01432 0.00116 -0.01575 0.00232 C -0.01706 0.00348 -0.01836 0.00394 -0.01966 0.00463 C -0.02148 0.00787 -0.02304 0.01111 -0.025 0.01412 C -0.02617 0.01598 -0.02786 0.01667 -0.0289 0.01875 C -0.02982 0.02061 -0.02969 0.02361 -0.03021 0.0257 C -0.03515 0.04607 -0.03112 0.0257 -0.03411 0.04213 C -0.03372 0.04607 -0.03398 0.05047 -0.03281 0.05394 C -0.03164 0.05718 -0.02929 0.05834 -0.0276 0.06088 C -0.01979 0.07246 -0.03086 0.05741 -0.02239 0.07269 C -0.02044 0.07593 -0.01523 0.0801 -0.01315 0.08195 C -0.01185 0.08426 -0.01081 0.08727 -0.00911 0.08889 C -0.00677 0.09144 -0.0013 0.09352 -0.0013 0.09375 C -2.08333E-6 0.09514 0.0013 0.09699 0.00261 0.09838 C 0.00586 0.10116 0.0099 0.10139 0.01315 0.10301 C 0.01589 0.1044 0.01836 0.10649 0.0211 0.10764 C 0.02279 0.10857 0.02461 0.1088 0.0263 0.10996 C 0.02813 0.11135 0.02982 0.1132 0.03164 0.11459 L 0.10534 0.11227 C 0.10664 0.11227 0.10794 0.11042 0.10925 0.10996 C 0.11276 0.1088 0.11628 0.10857 0.11979 0.10764 C 0.12969 0.09584 0.11706 0.10973 0.12904 0.1007 C 0.13047 0.09954 0.13151 0.09746 0.13294 0.09607 C 0.13464 0.09422 0.13646 0.09283 0.13815 0.09121 C 0.13906 0.08889 0.14011 0.08681 0.14089 0.08426 C 0.14141 0.08218 0.14219 0.07963 0.14219 0.07732 C 0.14219 0.0507 0.14154 0.02408 0.14089 -0.00231 C 0.1405 -0.01319 0.13946 -0.01226 0.13815 -0.02106 C 0.13568 -0.03912 0.13867 -0.02662 0.13425 -0.04213 C 0.13242 -0.08032 0.13203 -0.07361 0.13425 -0.12152 C 0.13438 -0.12407 0.1349 -0.12639 0.13555 -0.1287 C 0.13633 -0.13125 0.13711 -0.13356 0.13815 -0.13564 C 0.14597 -0.15092 0.14479 -0.14884 0.1513 -0.15671 C 0.15222 -0.15902 0.15287 -0.1618 0.15404 -0.16365 C 0.15508 -0.16574 0.15664 -0.16689 0.15794 -0.16851 C 0.16485 -0.17731 0.16068 -0.17407 0.16719 -0.17777 C 0.17227 -0.18703 0.16693 -0.1787 0.1737 -0.18472 C 0.17604 -0.1868 0.178 -0.18981 0.18034 -0.19189 C 0.18151 -0.19305 0.18294 -0.19328 0.18425 -0.19421 C 0.19375 -0.20139 0.18503 -0.19722 0.1961 -0.20115 C 0.19779 -0.20277 0.19961 -0.20439 0.2013 -0.20578 C 0.20261 -0.20694 0.20404 -0.20717 0.20534 -0.20833 C 0.20716 -0.20949 0.20886 -0.21134 0.21055 -0.21296 C 0.22578 -0.24004 0.21081 -0.21666 0.2211 -0.22685 C 0.23464 -0.24027 0.22396 -0.23333 0.23294 -0.23865 C 0.23425 -0.24097 0.23529 -0.24375 0.23685 -0.2456 C 0.23802 -0.24699 0.23959 -0.24699 0.24089 -0.24791 C 0.24987 -0.25601 0.23906 -0.25023 0.25 -0.25509 C 0.26446 -0.27199 0.24232 -0.24699 0.25925 -0.26203 C 0.26211 -0.26458 0.26419 -0.26967 0.26719 -0.27129 L 0.275 -0.27615 C 0.2763 -0.27685 0.27787 -0.27708 0.27904 -0.27847 C 0.28034 -0.28009 0.28151 -0.28194 0.28294 -0.2831 C 0.28542 -0.28518 0.28815 -0.28611 0.29089 -0.28773 L 0.2987 -0.29236 C 0.3 -0.29328 0.30143 -0.29375 0.30274 -0.2949 C 0.30443 -0.29629 0.30612 -0.29814 0.30794 -0.29953 C 0.31055 -0.30139 0.31315 -0.30254 0.31589 -0.30416 C 0.31719 -0.30486 0.31849 -0.30578 0.31979 -0.30648 C 0.32149 -0.30717 0.32331 -0.30787 0.325 -0.30879 C 0.32643 -0.30949 0.32761 -0.31041 0.32904 -0.31111 C 0.33334 -0.31342 0.33633 -0.31435 0.34089 -0.31574 C 0.34518 -0.31504 0.34961 -0.31481 0.35404 -0.31342 C 0.35534 -0.31319 0.35703 -0.31296 0.35794 -0.31111 C 0.35899 -0.30949 0.3586 -0.30625 0.35925 -0.30416 C 0.3599 -0.30231 0.36107 -0.30092 0.36185 -0.29953 C 0.36237 -0.29722 0.36315 -0.2949 0.36315 -0.29236 C 0.36315 -0.27893 0.36419 -0.27338 0.35925 -0.26666 C 0.35677 -0.26342 0.35443 -0.25879 0.35143 -0.2574 C 0.34336 -0.25393 0.34779 -0.25601 0.33815 -0.25023 L 0.33425 -0.24791 C 0.32656 -0.23449 0.33763 -0.25347 0.32774 -0.23865 C 0.3211 -0.22893 0.32669 -0.23333 0.31979 -0.22916 C 0.31849 -0.22777 0.31706 -0.22639 0.31589 -0.22453 C 0.31485 -0.22314 0.31433 -0.22083 0.31315 -0.2199 C 0.31068 -0.21782 0.30534 -0.21527 0.30534 -0.21504 C 0.2987 -0.20347 0.3043 -0.21064 0.29349 -0.20578 C 0.29076 -0.20463 0.28815 -0.20277 0.28555 -0.20115 L 0.28164 -0.19884 C 0.28034 -0.19722 0.27891 -0.19583 0.27774 -0.19421 C 0.27591 -0.19189 0.27435 -0.18889 0.2724 -0.18726 C 0.27084 -0.18564 0.26888 -0.18564 0.26719 -0.18472 C 0.26667 -0.1824 0.26667 -0.17963 0.26589 -0.17777 C 0.26393 -0.17361 0.26055 -0.17222 0.25794 -0.17083 C 0.25664 -0.16921 0.25508 -0.16805 0.25404 -0.1662 C 0.25287 -0.16412 0.25261 -0.16088 0.2513 -0.15902 C 0.24987 -0.15694 0.24779 -0.15625 0.2461 -0.15439 C 0.23477 -0.14236 0.24219 -0.14745 0.23425 -0.14259 L 0.2263 -0.13333 C 0.225 -0.13171 0.22396 -0.12963 0.2224 -0.1287 L 0.21849 -0.12639 C 0.21328 -0.11226 0.21901 -0.12453 0.21185 -0.11689 C 0.21081 -0.11574 0.21029 -0.11365 0.20925 -0.11226 C 0.20677 -0.10879 0.20404 -0.10601 0.2013 -0.10301 C 0.2 -0.10139 0.19857 -0.10023 0.1974 -0.09814 C 0.19649 -0.09676 0.19584 -0.09467 0.19479 -0.09351 C 0.19362 -0.09236 0.19219 -0.09189 0.19089 -0.0912 C 0.18607 -0.06551 0.19401 -0.1037 0.18555 -0.07963 C 0.18412 -0.07523 0.18347 -0.07037 0.18294 -0.06551 C 0.18086 -0.04676 0.1819 -0.05764 0.18034 -0.03264 C 0.18073 -0.02338 0.18086 -0.01389 0.18164 -0.00463 C 0.18177 -0.00231 0.18216 0.00024 0.18294 0.00232 C 0.18503 0.0088 0.18698 0.00741 0.19089 0.00949 C 0.19219 0.01019 0.19349 0.01111 0.19479 0.01181 C 0.19649 0.01274 0.19831 0.0132 0.2 0.01412 C 0.20274 0.01551 0.20534 0.0169 0.20794 0.01875 C 0.21016 0.02037 0.21224 0.02223 0.21459 0.02338 C 0.22474 0.02894 0.22604 0.02824 0.23685 0.03056 C 0.24974 0.03611 0.23373 0.02917 0.2487 0.03519 C 0.26055 0.03982 0.24636 0.03519 0.26185 0.03982 L 0.26979 0.04445 C 0.2711 0.04537 0.2724 0.0463 0.2737 0.04676 C 0.27552 0.04769 0.27722 0.04838 0.27904 0.04908 C 0.28112 0.05 0.28347 0.05047 0.28555 0.05162 C 0.28698 0.05209 0.28815 0.05324 0.28959 0.05394 C 0.29128 0.05463 0.29297 0.05533 0.29479 0.05625 C 0.2961 0.05764 0.29727 0.05996 0.2987 0.06088 C 0.3013 0.06227 0.30404 0.06227 0.30664 0.0632 C 0.30847 0.06389 0.31016 0.06459 0.31185 0.06551 C 0.32461 0.07199 0.29987 0.06227 0.32904 0.07269 C 0.33125 0.07338 0.33334 0.07454 0.33555 0.075 L 0.3487 0.07732 C 0.35052 0.07963 0.35183 0.08403 0.35404 0.08426 C 0.38646 0.08912 0.43047 0.08565 0.46328 0.08426 C 0.48138 0.07616 0.44818 0.09051 0.47904 0.07963 C 0.48438 0.07778 0.48946 0.07477 0.49479 0.07269 C 0.4974 0.07153 0.5 0.07107 0.50274 0.07014 C 0.50365 0.06899 0.51016 0.05996 0.51185 0.05857 C 0.51797 0.05348 0.52409 0.04861 0.53034 0.04445 C 0.54688 0.0338 0.53972 0.03704 0.55143 0.03287 C 0.55274 0.03125 0.55391 0.0294 0.55534 0.02801 C 0.55651 0.02709 0.55794 0.02686 0.55925 0.0257 C 0.56107 0.02431 0.56289 0.02292 0.56459 0.02107 C 0.56589 0.01968 0.56693 0.01713 0.56849 0.01644 C 0.57149 0.01482 0.57461 0.01482 0.57774 0.01412 C 0.58438 0.00811 0.59193 0.00116 0.5987 -0.00231 L 0.60794 -0.00694 C 0.61706 -0.01134 0.60964 -0.00717 0.61719 -0.01157 C 0.63125 -0.03055 0.60938 -0.00324 0.64089 -0.02569 C 0.6431 -0.02731 0.64518 -0.02916 0.6474 -0.03032 C 0.65274 -0.03356 0.65352 -0.03217 0.65925 -0.03495 C 0.67565 -0.04305 0.65873 -0.03726 0.67513 -0.04213 C 0.67643 -0.04375 0.67852 -0.04398 0.67904 -0.04676 C 0.68425 -0.07476 0.675 -0.06689 0.68425 -0.07245 C 0.68737 -0.07014 0.69037 -0.06759 0.69349 -0.06551 C 0.69649 -0.06365 0.69974 -0.06296 0.70274 -0.06088 C 0.70508 -0.05902 0.7069 -0.05555 0.70925 -0.0537 C 0.71133 -0.05231 0.71367 -0.05231 0.71589 -0.05139 C 0.71719 -0.05092 0.71849 -0.05 0.71979 -0.04907 C 0.72305 -0.04514 0.72526 -0.04236 0.72904 -0.03981 C 0.73073 -0.03865 0.73255 -0.03819 0.73425 -0.0375 C 0.74388 -0.02592 0.73177 -0.03981 0.74349 -0.02801 C 0.74492 -0.02662 0.7461 -0.02453 0.7474 -0.02338 C 0.74961 -0.02152 0.75183 -0.02037 0.75404 -0.01875 C 0.75586 -0.01736 0.75755 -0.01551 0.75925 -0.01412 C 0.76146 -0.01226 0.7638 -0.01111 0.76589 -0.00926 C 0.7681 -0.0074 0.77018 -0.00439 0.7724 -0.00231 C 0.77852 0.00348 0.7862 0.00903 0.79219 0.01644 C 0.80339 0.03033 0.79375 0.02223 0.80534 0.03056 C 0.80886 0.03982 0.80716 0.03704 0.81328 0.04445 C 0.82526 0.05926 0.82084 0.05602 0.82904 0.06088 C 0.83034 0.0632 0.83151 0.06598 0.83294 0.06783 C 0.83933 0.07662 0.84063 0.0757 0.8461 0.08426 C 0.84805 0.08727 0.84948 0.09074 0.85143 0.09352 C 0.85261 0.09537 0.85404 0.09653 0.85534 0.09838 C 0.85755 0.10139 0.85964 0.10486 0.86198 0.10764 C 0.86354 0.10949 0.86563 0.11042 0.86719 0.11227 C 0.87175 0.11806 0.87643 0.12408 0.88034 0.13102 C 0.88125 0.13264 0.88203 0.13449 0.88294 0.13565 C 0.88555 0.13912 0.89089 0.14514 0.89089 0.14537 C 0.89518 0.15672 0.89245 0.15024 0.90013 0.16389 C 0.90143 0.16621 0.90261 0.16875 0.90404 0.17084 C 0.90977 0.17848 0.90768 0.175 0.91068 0.18033 L 0.91068 0.18056 " pathEditMode="relative" rAng="0" ptsTypes="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828" y="-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Maria Belen Muñoz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Belen Muñoz</dc:title>
  <dc:creator>GNet</dc:creator>
  <cp:lastModifiedBy>GNet</cp:lastModifiedBy>
  <cp:revision>6</cp:revision>
  <dcterms:created xsi:type="dcterms:W3CDTF">2025-10-25T14:17:37Z</dcterms:created>
  <dcterms:modified xsi:type="dcterms:W3CDTF">2025-10-25T14:58:47Z</dcterms:modified>
</cp:coreProperties>
</file>