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6"/>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45873A2-E836-4CDA-8607-799D3A849B50}" type="datetimeFigureOut">
              <a:rPr lang="es-GT" smtClean="0"/>
              <a:t>18/10/2025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5724E63-4E87-453F-AA26-FA084E13196B}" type="slidenum">
              <a:rPr lang="es-GT" smtClean="0"/>
              <a:t>‹Nº›</a:t>
            </a:fld>
            <a:endParaRPr lang="es-GT"/>
          </a:p>
        </p:txBody>
      </p:sp>
    </p:spTree>
    <p:extLst>
      <p:ext uri="{BB962C8B-B14F-4D97-AF65-F5344CB8AC3E}">
        <p14:creationId xmlns:p14="http://schemas.microsoft.com/office/powerpoint/2010/main" val="254447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45873A2-E836-4CDA-8607-799D3A849B50}" type="datetimeFigureOut">
              <a:rPr lang="es-GT" smtClean="0"/>
              <a:t>18/10/2025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B5724E63-4E87-453F-AA26-FA084E13196B}" type="slidenum">
              <a:rPr lang="es-GT" smtClean="0"/>
              <a:t>‹Nº›</a:t>
            </a:fld>
            <a:endParaRPr lang="es-GT"/>
          </a:p>
        </p:txBody>
      </p:sp>
    </p:spTree>
    <p:extLst>
      <p:ext uri="{BB962C8B-B14F-4D97-AF65-F5344CB8AC3E}">
        <p14:creationId xmlns:p14="http://schemas.microsoft.com/office/powerpoint/2010/main" val="33858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45873A2-E836-4CDA-8607-799D3A849B50}" type="datetimeFigureOut">
              <a:rPr lang="es-GT" smtClean="0"/>
              <a:t>18/10/2025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B5724E63-4E87-453F-AA26-FA084E13196B}" type="slidenum">
              <a:rPr lang="es-GT" smtClean="0"/>
              <a:t>‹Nº›</a:t>
            </a:fld>
            <a:endParaRPr lang="es-GT"/>
          </a:p>
        </p:txBody>
      </p:sp>
    </p:spTree>
    <p:extLst>
      <p:ext uri="{BB962C8B-B14F-4D97-AF65-F5344CB8AC3E}">
        <p14:creationId xmlns:p14="http://schemas.microsoft.com/office/powerpoint/2010/main" val="177468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45873A2-E836-4CDA-8607-799D3A849B50}" type="datetimeFigureOut">
              <a:rPr lang="es-GT" smtClean="0"/>
              <a:t>18/10/2025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B5724E63-4E87-453F-AA26-FA084E13196B}" type="slidenum">
              <a:rPr lang="es-GT" smtClean="0"/>
              <a:t>‹Nº›</a:t>
            </a:fld>
            <a:endParaRPr lang="es-GT"/>
          </a:p>
        </p:txBody>
      </p:sp>
    </p:spTree>
    <p:extLst>
      <p:ext uri="{BB962C8B-B14F-4D97-AF65-F5344CB8AC3E}">
        <p14:creationId xmlns:p14="http://schemas.microsoft.com/office/powerpoint/2010/main" val="277576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745873A2-E836-4CDA-8607-799D3A849B50}" type="datetimeFigureOut">
              <a:rPr lang="es-GT" smtClean="0"/>
              <a:t>18/10/2025</a:t>
            </a:fld>
            <a:endParaRPr lang="es-GT"/>
          </a:p>
        </p:txBody>
      </p:sp>
      <p:sp>
        <p:nvSpPr>
          <p:cNvPr id="5" name="Footer Placeholder 4"/>
          <p:cNvSpPr>
            <a:spLocks noGrp="1"/>
          </p:cNvSpPr>
          <p:nvPr>
            <p:ph type="ftr" sz="quarter" idx="11"/>
          </p:nvPr>
        </p:nvSpPr>
        <p:spPr>
          <a:xfrm>
            <a:off x="2182708" y="6272784"/>
            <a:ext cx="6327648" cy="365125"/>
          </a:xfrm>
        </p:spPr>
        <p:txBody>
          <a:bodyPr/>
          <a:lstStyle/>
          <a:p>
            <a:endParaRPr lang="es-GT"/>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5724E63-4E87-453F-AA26-FA084E13196B}" type="slidenum">
              <a:rPr lang="es-GT" smtClean="0"/>
              <a:t>‹Nº›</a:t>
            </a:fld>
            <a:endParaRPr lang="es-GT"/>
          </a:p>
        </p:txBody>
      </p:sp>
    </p:spTree>
    <p:extLst>
      <p:ext uri="{BB962C8B-B14F-4D97-AF65-F5344CB8AC3E}">
        <p14:creationId xmlns:p14="http://schemas.microsoft.com/office/powerpoint/2010/main" val="343693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45873A2-E836-4CDA-8607-799D3A849B50}" type="datetimeFigureOut">
              <a:rPr lang="es-GT" smtClean="0"/>
              <a:t>18/10/2025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B5724E63-4E87-453F-AA26-FA084E13196B}" type="slidenum">
              <a:rPr lang="es-GT" smtClean="0"/>
              <a:t>‹Nº›</a:t>
            </a:fld>
            <a:endParaRPr lang="es-GT"/>
          </a:p>
        </p:txBody>
      </p:sp>
    </p:spTree>
    <p:extLst>
      <p:ext uri="{BB962C8B-B14F-4D97-AF65-F5344CB8AC3E}">
        <p14:creationId xmlns:p14="http://schemas.microsoft.com/office/powerpoint/2010/main" val="344022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45873A2-E836-4CDA-8607-799D3A849B50}" type="datetimeFigureOut">
              <a:rPr lang="es-GT" smtClean="0"/>
              <a:t>18/10/2025</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B5724E63-4E87-453F-AA26-FA084E13196B}" type="slidenum">
              <a:rPr lang="es-GT" smtClean="0"/>
              <a:t>‹Nº›</a:t>
            </a:fld>
            <a:endParaRPr lang="es-GT"/>
          </a:p>
        </p:txBody>
      </p:sp>
    </p:spTree>
    <p:extLst>
      <p:ext uri="{BB962C8B-B14F-4D97-AF65-F5344CB8AC3E}">
        <p14:creationId xmlns:p14="http://schemas.microsoft.com/office/powerpoint/2010/main" val="218344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45873A2-E836-4CDA-8607-799D3A849B50}" type="datetimeFigureOut">
              <a:rPr lang="es-GT" smtClean="0"/>
              <a:t>18/10/2025</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B5724E63-4E87-453F-AA26-FA084E13196B}" type="slidenum">
              <a:rPr lang="es-GT" smtClean="0"/>
              <a:t>‹Nº›</a:t>
            </a:fld>
            <a:endParaRPr lang="es-GT"/>
          </a:p>
        </p:txBody>
      </p:sp>
    </p:spTree>
    <p:extLst>
      <p:ext uri="{BB962C8B-B14F-4D97-AF65-F5344CB8AC3E}">
        <p14:creationId xmlns:p14="http://schemas.microsoft.com/office/powerpoint/2010/main" val="2674055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873A2-E836-4CDA-8607-799D3A849B50}" type="datetimeFigureOut">
              <a:rPr lang="es-GT" smtClean="0"/>
              <a:t>18/10/2025</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B5724E63-4E87-453F-AA26-FA084E13196B}" type="slidenum">
              <a:rPr lang="es-GT" smtClean="0"/>
              <a:t>‹Nº›</a:t>
            </a:fld>
            <a:endParaRPr lang="es-GT"/>
          </a:p>
        </p:txBody>
      </p:sp>
    </p:spTree>
    <p:extLst>
      <p:ext uri="{BB962C8B-B14F-4D97-AF65-F5344CB8AC3E}">
        <p14:creationId xmlns:p14="http://schemas.microsoft.com/office/powerpoint/2010/main" val="144387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45873A2-E836-4CDA-8607-799D3A849B50}" type="datetimeFigureOut">
              <a:rPr lang="es-GT" smtClean="0"/>
              <a:t>18/10/2025</a:t>
            </a:fld>
            <a:endParaRPr lang="es-GT"/>
          </a:p>
        </p:txBody>
      </p:sp>
      <p:sp>
        <p:nvSpPr>
          <p:cNvPr id="6" name="Footer Placeholder 5"/>
          <p:cNvSpPr>
            <a:spLocks noGrp="1"/>
          </p:cNvSpPr>
          <p:nvPr>
            <p:ph type="ftr" sz="quarter" idx="11"/>
          </p:nvPr>
        </p:nvSpPr>
        <p:spPr/>
        <p:txBody>
          <a:bodyPr/>
          <a:lstStyle/>
          <a:p>
            <a:endParaRPr lang="es-GT"/>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5724E63-4E87-453F-AA26-FA084E13196B}" type="slidenum">
              <a:rPr lang="es-GT" smtClean="0"/>
              <a:t>‹Nº›</a:t>
            </a:fld>
            <a:endParaRPr lang="es-GT"/>
          </a:p>
        </p:txBody>
      </p:sp>
    </p:spTree>
    <p:extLst>
      <p:ext uri="{BB962C8B-B14F-4D97-AF65-F5344CB8AC3E}">
        <p14:creationId xmlns:p14="http://schemas.microsoft.com/office/powerpoint/2010/main" val="4525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45873A2-E836-4CDA-8607-799D3A849B50}" type="datetimeFigureOut">
              <a:rPr lang="es-GT" smtClean="0"/>
              <a:t>18/10/2025</a:t>
            </a:fld>
            <a:endParaRPr lang="es-GT"/>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5724E63-4E87-453F-AA26-FA084E13196B}" type="slidenum">
              <a:rPr lang="es-GT" smtClean="0"/>
              <a:t>‹Nº›</a:t>
            </a:fld>
            <a:endParaRPr lang="es-GT"/>
          </a:p>
        </p:txBody>
      </p:sp>
    </p:spTree>
    <p:extLst>
      <p:ext uri="{BB962C8B-B14F-4D97-AF65-F5344CB8AC3E}">
        <p14:creationId xmlns:p14="http://schemas.microsoft.com/office/powerpoint/2010/main" val="325904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45873A2-E836-4CDA-8607-799D3A849B50}" type="datetimeFigureOut">
              <a:rPr lang="es-GT" smtClean="0"/>
              <a:t>18/10/2025</a:t>
            </a:fld>
            <a:endParaRPr lang="es-GT"/>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GT"/>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5724E63-4E87-453F-AA26-FA084E13196B}" type="slidenum">
              <a:rPr lang="es-GT" smtClean="0"/>
              <a:t>‹Nº›</a:t>
            </a:fld>
            <a:endParaRPr lang="es-GT"/>
          </a:p>
        </p:txBody>
      </p:sp>
    </p:spTree>
    <p:extLst>
      <p:ext uri="{BB962C8B-B14F-4D97-AF65-F5344CB8AC3E}">
        <p14:creationId xmlns:p14="http://schemas.microsoft.com/office/powerpoint/2010/main" val="14834484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err="1" smtClean="0"/>
              <a:t>Maria</a:t>
            </a:r>
            <a:r>
              <a:rPr lang="es-ES" dirty="0" smtClean="0"/>
              <a:t> </a:t>
            </a:r>
            <a:r>
              <a:rPr lang="es-ES" dirty="0" err="1" smtClean="0"/>
              <a:t>Belen</a:t>
            </a:r>
            <a:r>
              <a:rPr lang="es-ES" dirty="0" smtClean="0"/>
              <a:t> Muñoz</a:t>
            </a:r>
            <a:endParaRPr lang="es-GT" dirty="0"/>
          </a:p>
        </p:txBody>
      </p:sp>
      <p:sp>
        <p:nvSpPr>
          <p:cNvPr id="3" name="Subtítulo 2"/>
          <p:cNvSpPr>
            <a:spLocks noGrp="1"/>
          </p:cNvSpPr>
          <p:nvPr>
            <p:ph type="subTitle" idx="1"/>
          </p:nvPr>
        </p:nvSpPr>
        <p:spPr/>
        <p:txBody>
          <a:bodyPr/>
          <a:lstStyle/>
          <a:p>
            <a:r>
              <a:rPr lang="es-ES" dirty="0" err="1" smtClean="0"/>
              <a:t>Computacion</a:t>
            </a:r>
            <a:r>
              <a:rPr lang="es-ES" dirty="0" smtClean="0"/>
              <a:t> los </a:t>
            </a:r>
            <a:r>
              <a:rPr lang="es-ES" dirty="0" err="1" smtClean="0"/>
              <a:t>sabados</a:t>
            </a:r>
            <a:r>
              <a:rPr lang="es-GT" dirty="0" smtClean="0"/>
              <a:t> de</a:t>
            </a:r>
          </a:p>
          <a:p>
            <a:r>
              <a:rPr lang="es-ES" dirty="0"/>
              <a:t> </a:t>
            </a:r>
            <a:r>
              <a:rPr lang="es-ES" dirty="0" smtClean="0"/>
              <a:t>   8:00 a 9:30</a:t>
            </a:r>
          </a:p>
        </p:txBody>
      </p:sp>
    </p:spTree>
    <p:extLst>
      <p:ext uri="{BB962C8B-B14F-4D97-AF65-F5344CB8AC3E}">
        <p14:creationId xmlns:p14="http://schemas.microsoft.com/office/powerpoint/2010/main" val="253430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1" nodeType="clickEffect">
                                  <p:stCondLst>
                                    <p:cond delay="0"/>
                                  </p:stCondLst>
                                  <p:iterate type="lt">
                                    <p:tmPct val="0"/>
                                  </p:iterate>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Pantalla o monitor </a:t>
            </a:r>
            <a:endParaRPr lang="es-GT" dirty="0"/>
          </a:p>
        </p:txBody>
      </p:sp>
      <p:sp>
        <p:nvSpPr>
          <p:cNvPr id="4" name="Marcador de contenido 3"/>
          <p:cNvSpPr>
            <a:spLocks noGrp="1"/>
          </p:cNvSpPr>
          <p:nvPr>
            <p:ph sz="half" idx="1"/>
          </p:nvPr>
        </p:nvSpPr>
        <p:spPr/>
        <p:txBody>
          <a:bodyPr/>
          <a:lstStyle/>
          <a:p>
            <a:r>
              <a:rPr lang="es-ES" dirty="0" smtClean="0"/>
              <a:t> Un monitor es un tipo de pantalla, pero todas las pantallas no son monitores, ya que el término también incluye pantallas de televisores, teléfonos, tabletas y señalización digital.</a:t>
            </a:r>
            <a:endParaRPr lang="es-GT" dirty="0"/>
          </a:p>
        </p:txBody>
      </p:sp>
      <p:pic>
        <p:nvPicPr>
          <p:cNvPr id="6" name="Marcador de contenido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591300" y="2170906"/>
            <a:ext cx="4889500" cy="3055938"/>
          </a:xfrm>
          <a:prstGeom prst="rect">
            <a:avLst/>
          </a:prstGeom>
        </p:spPr>
      </p:pic>
    </p:spTree>
    <p:extLst>
      <p:ext uri="{BB962C8B-B14F-4D97-AF65-F5344CB8AC3E}">
        <p14:creationId xmlns:p14="http://schemas.microsoft.com/office/powerpoint/2010/main" val="353680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Teclado</a:t>
            </a:r>
            <a:endParaRPr lang="es-GT" dirty="0"/>
          </a:p>
        </p:txBody>
      </p:sp>
      <p:sp>
        <p:nvSpPr>
          <p:cNvPr id="3" name="Marcador de contenido 2"/>
          <p:cNvSpPr>
            <a:spLocks noGrp="1"/>
          </p:cNvSpPr>
          <p:nvPr>
            <p:ph sz="half" idx="1"/>
          </p:nvPr>
        </p:nvSpPr>
        <p:spPr/>
        <p:txBody>
          <a:bodyPr>
            <a:normAutofit/>
          </a:bodyPr>
          <a:lstStyle/>
          <a:p>
            <a:r>
              <a:rPr lang="es-ES" dirty="0" smtClean="0"/>
              <a:t>Un teclado es un dispositivo de entrada que permite introducir texto y comandos en un ordenador u otro dispositivo electrónico al presionar teclas con letras, números y símbolos. Se divide en varios bloques, como el alfanumérico, el de funciones, el de edición y el numérico, y funciona enviando señales a la computadora para que se muestren los caracteres correspondientes.</a:t>
            </a:r>
          </a:p>
        </p:txBody>
      </p:sp>
      <p:pic>
        <p:nvPicPr>
          <p:cNvPr id="5" name="Marcador de contenido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870700" y="1955800"/>
            <a:ext cx="4800600" cy="3112076"/>
          </a:xfrm>
          <a:prstGeom prst="rect">
            <a:avLst/>
          </a:prstGeom>
        </p:spPr>
      </p:pic>
    </p:spTree>
    <p:extLst>
      <p:ext uri="{BB962C8B-B14F-4D97-AF65-F5344CB8AC3E}">
        <p14:creationId xmlns:p14="http://schemas.microsoft.com/office/powerpoint/2010/main" val="151872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Impresora </a:t>
            </a:r>
            <a:endParaRPr lang="es-GT" dirty="0"/>
          </a:p>
        </p:txBody>
      </p:sp>
      <p:sp>
        <p:nvSpPr>
          <p:cNvPr id="3" name="Marcador de contenido 2"/>
          <p:cNvSpPr>
            <a:spLocks noGrp="1"/>
          </p:cNvSpPr>
          <p:nvPr>
            <p:ph sz="half" idx="1"/>
          </p:nvPr>
        </p:nvSpPr>
        <p:spPr/>
        <p:txBody>
          <a:bodyPr>
            <a:normAutofit/>
          </a:bodyPr>
          <a:lstStyle/>
          <a:p>
            <a:r>
              <a:rPr lang="es-ES" dirty="0" smtClean="0"/>
              <a:t>Una impresora es un dispositivo periférico de salida de la computadora que permite producir una gama permanente de textos o gráficos de documentos almacenados en un formato electrónico, imprimiéndolos en medios físicos, normalmente en papel, utilizando cartuchos de tinta o tecnología láser (con tóner).</a:t>
            </a:r>
            <a:endParaRPr lang="es-GT" dirty="0"/>
          </a:p>
        </p:txBody>
      </p:sp>
      <p:pic>
        <p:nvPicPr>
          <p:cNvPr id="5" name="Marcador de contenido 4"/>
          <p:cNvPicPr>
            <a:picLocks noGrp="1" noChangeAspect="1"/>
          </p:cNvPicPr>
          <p:nvPr>
            <p:ph sz="half" idx="2"/>
          </p:nvPr>
        </p:nvPicPr>
        <p:blipFill>
          <a:blip r:embed="rId2"/>
          <a:stretch>
            <a:fillRect/>
          </a:stretch>
        </p:blipFill>
        <p:spPr>
          <a:xfrm>
            <a:off x="6364288" y="2452402"/>
            <a:ext cx="4754562" cy="3461321"/>
          </a:xfrm>
          <a:prstGeom prst="rect">
            <a:avLst/>
          </a:prstGeom>
        </p:spPr>
      </p:pic>
    </p:spTree>
    <p:extLst>
      <p:ext uri="{BB962C8B-B14F-4D97-AF65-F5344CB8AC3E}">
        <p14:creationId xmlns:p14="http://schemas.microsoft.com/office/powerpoint/2010/main" val="418460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Bocina </a:t>
            </a:r>
            <a:endParaRPr lang="es-GT" dirty="0"/>
          </a:p>
        </p:txBody>
      </p:sp>
      <p:sp>
        <p:nvSpPr>
          <p:cNvPr id="3" name="Marcador de contenido 2"/>
          <p:cNvSpPr>
            <a:spLocks noGrp="1"/>
          </p:cNvSpPr>
          <p:nvPr>
            <p:ph sz="half" idx="1"/>
          </p:nvPr>
        </p:nvSpPr>
        <p:spPr/>
        <p:txBody>
          <a:bodyPr>
            <a:normAutofit/>
          </a:bodyPr>
          <a:lstStyle/>
          <a:p>
            <a:pPr marL="0" indent="0">
              <a:buNone/>
            </a:pPr>
            <a:r>
              <a:rPr lang="es-ES" dirty="0" smtClean="0"/>
              <a:t> transductor </a:t>
            </a:r>
            <a:r>
              <a:rPr lang="es-ES" dirty="0" err="1" smtClean="0"/>
              <a:t>electroacústico</a:t>
            </a:r>
            <a:r>
              <a:rPr lang="es-ES" dirty="0" smtClean="0"/>
              <a:t> que convierte una señal eléctrica en sonido (un altavoz o parlante), o un dispositivo de señal acústica que emite un sonido para alertar (como el claxon de un coche).</a:t>
            </a:r>
          </a:p>
        </p:txBody>
      </p:sp>
      <p:pic>
        <p:nvPicPr>
          <p:cNvPr id="5" name="Marcador de contenido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881007" y="2193925"/>
            <a:ext cx="3721124" cy="3978275"/>
          </a:xfrm>
          <a:prstGeom prst="rect">
            <a:avLst/>
          </a:prstGeom>
        </p:spPr>
      </p:pic>
    </p:spTree>
    <p:extLst>
      <p:ext uri="{BB962C8B-B14F-4D97-AF65-F5344CB8AC3E}">
        <p14:creationId xmlns:p14="http://schemas.microsoft.com/office/powerpoint/2010/main" val="219970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Mouse </a:t>
            </a:r>
            <a:endParaRPr lang="es-GT" dirty="0"/>
          </a:p>
        </p:txBody>
      </p:sp>
      <p:sp>
        <p:nvSpPr>
          <p:cNvPr id="3" name="Marcador de contenido 2"/>
          <p:cNvSpPr>
            <a:spLocks noGrp="1"/>
          </p:cNvSpPr>
          <p:nvPr>
            <p:ph sz="half" idx="1"/>
          </p:nvPr>
        </p:nvSpPr>
        <p:spPr>
          <a:xfrm>
            <a:off x="863600" y="1838325"/>
            <a:ext cx="5181600" cy="4351338"/>
          </a:xfrm>
        </p:spPr>
        <p:txBody>
          <a:bodyPr/>
          <a:lstStyle/>
          <a:p>
            <a:r>
              <a:rPr lang="es-ES" dirty="0" smtClean="0"/>
              <a:t>dispositivo de entrada manual para computadoras que permite mover un cursor en la pantalla y ejecutar acciones como hacer clic o arrastrar elementos, utilizando uno o más botones y una rueda de desplazamiento</a:t>
            </a:r>
            <a:endParaRPr lang="es-GT" dirty="0"/>
          </a:p>
        </p:txBody>
      </p:sp>
      <p:pic>
        <p:nvPicPr>
          <p:cNvPr id="5" name="Marcador de contenido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20360450">
            <a:off x="6835774" y="2146300"/>
            <a:ext cx="4098925" cy="3074194"/>
          </a:xfrm>
          <a:prstGeom prst="rect">
            <a:avLst/>
          </a:prstGeom>
        </p:spPr>
      </p:pic>
    </p:spTree>
    <p:extLst>
      <p:ext uri="{BB962C8B-B14F-4D97-AF65-F5344CB8AC3E}">
        <p14:creationId xmlns:p14="http://schemas.microsoft.com/office/powerpoint/2010/main" val="108733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Muchas gracias por ver mis diapositivas</a:t>
            </a:r>
            <a:endParaRPr lang="es-GT" dirty="0"/>
          </a:p>
        </p:txBody>
      </p:sp>
      <p:pic>
        <p:nvPicPr>
          <p:cNvPr id="9" name="Marcador de contenido 8"/>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98700" y="1901825"/>
            <a:ext cx="6908800" cy="4351338"/>
          </a:xfrm>
          <a:prstGeom prst="rect">
            <a:avLst/>
          </a:prstGeom>
        </p:spPr>
      </p:pic>
    </p:spTree>
    <p:extLst>
      <p:ext uri="{BB962C8B-B14F-4D97-AF65-F5344CB8AC3E}">
        <p14:creationId xmlns:p14="http://schemas.microsoft.com/office/powerpoint/2010/main" val="58685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Partes de la computadora</a:t>
            </a:r>
            <a:endParaRPr lang="es-GT" dirty="0"/>
          </a:p>
        </p:txBody>
      </p:sp>
      <p:sp>
        <p:nvSpPr>
          <p:cNvPr id="3" name="Marcador de contenido 2"/>
          <p:cNvSpPr>
            <a:spLocks noGrp="1"/>
          </p:cNvSpPr>
          <p:nvPr>
            <p:ph idx="1"/>
          </p:nvPr>
        </p:nvSpPr>
        <p:spPr/>
        <p:txBody>
          <a:bodyPr>
            <a:normAutofit/>
          </a:bodyPr>
          <a:lstStyle/>
          <a:p>
            <a:r>
              <a:rPr lang="es-ES" dirty="0" smtClean="0"/>
              <a:t>Partes internas</a:t>
            </a:r>
          </a:p>
          <a:p>
            <a:pPr lvl="1">
              <a:buFont typeface="Wingdings" panose="05000000000000000000" pitchFamily="2" charset="2"/>
              <a:buChar char="Ø"/>
            </a:pPr>
            <a:r>
              <a:rPr lang="es-ES" dirty="0" smtClean="0"/>
              <a:t>Procesador</a:t>
            </a:r>
          </a:p>
          <a:p>
            <a:pPr lvl="1">
              <a:buFont typeface="Wingdings" panose="05000000000000000000" pitchFamily="2" charset="2"/>
              <a:buChar char="Ø"/>
            </a:pPr>
            <a:r>
              <a:rPr lang="es-ES" dirty="0" smtClean="0"/>
              <a:t>Tarjeta  madre</a:t>
            </a:r>
          </a:p>
          <a:p>
            <a:pPr lvl="1">
              <a:buFont typeface="Wingdings" panose="05000000000000000000" pitchFamily="2" charset="2"/>
              <a:buChar char="Ø"/>
            </a:pPr>
            <a:r>
              <a:rPr lang="es-ES" dirty="0" smtClean="0"/>
              <a:t>Memoria </a:t>
            </a:r>
            <a:r>
              <a:rPr lang="es-ES" dirty="0" err="1" smtClean="0"/>
              <a:t>Ram</a:t>
            </a:r>
            <a:endParaRPr lang="es-ES" dirty="0" smtClean="0"/>
          </a:p>
          <a:p>
            <a:pPr lvl="1">
              <a:buFont typeface="Wingdings" panose="05000000000000000000" pitchFamily="2" charset="2"/>
              <a:buChar char="Ø"/>
            </a:pPr>
            <a:r>
              <a:rPr lang="es-ES" dirty="0" smtClean="0"/>
              <a:t>Unidades de almacenamiento</a:t>
            </a:r>
          </a:p>
          <a:p>
            <a:pPr lvl="1">
              <a:buFont typeface="Wingdings" panose="05000000000000000000" pitchFamily="2" charset="2"/>
              <a:buChar char="Ø"/>
            </a:pPr>
            <a:r>
              <a:rPr lang="es-ES" dirty="0" smtClean="0"/>
              <a:t>Fuente de poder</a:t>
            </a:r>
          </a:p>
          <a:p>
            <a:r>
              <a:rPr lang="es-ES" dirty="0" smtClean="0"/>
              <a:t>partes externas</a:t>
            </a:r>
          </a:p>
          <a:p>
            <a:pPr lvl="1">
              <a:buFont typeface="Wingdings" panose="05000000000000000000" pitchFamily="2" charset="2"/>
              <a:buChar char="Ø"/>
            </a:pPr>
            <a:r>
              <a:rPr lang="es-ES" dirty="0" smtClean="0"/>
              <a:t>Pantalla o monitor</a:t>
            </a:r>
          </a:p>
          <a:p>
            <a:pPr lvl="1">
              <a:buFont typeface="Wingdings" panose="05000000000000000000" pitchFamily="2" charset="2"/>
              <a:buChar char="Ø"/>
            </a:pPr>
            <a:r>
              <a:rPr lang="es-ES" dirty="0" smtClean="0"/>
              <a:t>Teclado </a:t>
            </a:r>
          </a:p>
          <a:p>
            <a:pPr lvl="1">
              <a:buFont typeface="Wingdings" panose="05000000000000000000" pitchFamily="2" charset="2"/>
              <a:buChar char="Ø"/>
            </a:pPr>
            <a:r>
              <a:rPr lang="es-ES" dirty="0" smtClean="0"/>
              <a:t>Impresora</a:t>
            </a:r>
          </a:p>
          <a:p>
            <a:pPr lvl="1">
              <a:buFont typeface="Wingdings" panose="05000000000000000000" pitchFamily="2" charset="2"/>
              <a:buChar char="Ø"/>
            </a:pPr>
            <a:r>
              <a:rPr lang="es-ES" dirty="0" smtClean="0"/>
              <a:t>Bocinas</a:t>
            </a:r>
          </a:p>
          <a:p>
            <a:pPr lvl="1">
              <a:buFont typeface="Wingdings" panose="05000000000000000000" pitchFamily="2" charset="2"/>
              <a:buChar char="Ø"/>
            </a:pPr>
            <a:r>
              <a:rPr lang="es-ES" dirty="0" smtClean="0"/>
              <a:t>Mouse </a:t>
            </a:r>
          </a:p>
        </p:txBody>
      </p:sp>
    </p:spTree>
    <p:extLst>
      <p:ext uri="{BB962C8B-B14F-4D97-AF65-F5344CB8AC3E}">
        <p14:creationId xmlns:p14="http://schemas.microsoft.com/office/powerpoint/2010/main" val="181078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Partes internas</a:t>
            </a:r>
            <a:endParaRPr lang="es-GT" dirty="0"/>
          </a:p>
        </p:txBody>
      </p:sp>
      <p:pic>
        <p:nvPicPr>
          <p:cNvPr id="4" name="Marcador de conteni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87996" y="1817688"/>
            <a:ext cx="6794104" cy="4529403"/>
          </a:xfrm>
          <a:prstGeom prst="rect">
            <a:avLst/>
          </a:prstGeom>
        </p:spPr>
      </p:pic>
    </p:spTree>
    <p:extLst>
      <p:ext uri="{BB962C8B-B14F-4D97-AF65-F5344CB8AC3E}">
        <p14:creationId xmlns:p14="http://schemas.microsoft.com/office/powerpoint/2010/main" val="226089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Tarjeta Madre </a:t>
            </a:r>
            <a:endParaRPr lang="es-GT" dirty="0"/>
          </a:p>
        </p:txBody>
      </p:sp>
      <p:sp>
        <p:nvSpPr>
          <p:cNvPr id="4" name="Marcador de contenido 3"/>
          <p:cNvSpPr>
            <a:spLocks noGrp="1"/>
          </p:cNvSpPr>
          <p:nvPr>
            <p:ph sz="half" idx="1"/>
          </p:nvPr>
        </p:nvSpPr>
        <p:spPr/>
        <p:txBody>
          <a:bodyPr>
            <a:normAutofit/>
          </a:bodyPr>
          <a:lstStyle/>
          <a:p>
            <a:r>
              <a:rPr lang="es-ES" dirty="0" smtClean="0"/>
              <a:t>Es una parte fundamental para montar cualquier computadora personal de escritorio o portátil o algún dispositivo. Tiene instalados una serie de circuitos integrados, entre los que se encuentra el circuito integrado auxiliar (chipset), que sirve como centro de conexión entre el microprocesador (CPU), la memoria de acceso aleatorio (RAM), las ranuras de expansión y otros dispositivos</a:t>
            </a:r>
            <a:endParaRPr lang="es-GT" dirty="0"/>
          </a:p>
        </p:txBody>
      </p:sp>
      <p:pic>
        <p:nvPicPr>
          <p:cNvPr id="6" name="Marcador de contenido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659728">
            <a:off x="7178924" y="2362201"/>
            <a:ext cx="4505076" cy="2602150"/>
          </a:xfrm>
          <a:prstGeom prst="rect">
            <a:avLst/>
          </a:prstGeom>
        </p:spPr>
      </p:pic>
    </p:spTree>
    <p:extLst>
      <p:ext uri="{BB962C8B-B14F-4D97-AF65-F5344CB8AC3E}">
        <p14:creationId xmlns:p14="http://schemas.microsoft.com/office/powerpoint/2010/main" val="136325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Procesador</a:t>
            </a:r>
            <a:endParaRPr lang="es-GT" dirty="0"/>
          </a:p>
        </p:txBody>
      </p:sp>
      <p:sp>
        <p:nvSpPr>
          <p:cNvPr id="3" name="Marcador de contenido 2"/>
          <p:cNvSpPr>
            <a:spLocks noGrp="1"/>
          </p:cNvSpPr>
          <p:nvPr>
            <p:ph sz="half" idx="1"/>
          </p:nvPr>
        </p:nvSpPr>
        <p:spPr/>
        <p:txBody>
          <a:bodyPr>
            <a:normAutofit/>
          </a:bodyPr>
          <a:lstStyle/>
          <a:p>
            <a:r>
              <a:rPr lang="es-ES" dirty="0" smtClean="0"/>
              <a:t>Un procesador, también conocido como Unidad Central de Procesamiento (CPU), es el "cerebro" de un dispositivo electrónico que ejecuta instrucciones para realizar tareas. Es un componente de hardware que se encarga de ejecutar los programas, desde el sistema operativo hasta las aplicaciones,</a:t>
            </a:r>
            <a:endParaRPr lang="es-GT" dirty="0"/>
          </a:p>
        </p:txBody>
      </p:sp>
      <p:pic>
        <p:nvPicPr>
          <p:cNvPr id="5" name="Marcador de contenido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424610">
            <a:off x="7467600" y="2130425"/>
            <a:ext cx="3771900" cy="2980214"/>
          </a:xfrm>
          <a:prstGeom prst="rect">
            <a:avLst/>
          </a:prstGeom>
        </p:spPr>
      </p:pic>
    </p:spTree>
    <p:extLst>
      <p:ext uri="{BB962C8B-B14F-4D97-AF65-F5344CB8AC3E}">
        <p14:creationId xmlns:p14="http://schemas.microsoft.com/office/powerpoint/2010/main" val="110898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Memoria </a:t>
            </a:r>
            <a:r>
              <a:rPr lang="es-ES" dirty="0" err="1" smtClean="0"/>
              <a:t>Ram</a:t>
            </a:r>
            <a:endParaRPr lang="es-GT" dirty="0"/>
          </a:p>
        </p:txBody>
      </p:sp>
      <p:sp>
        <p:nvSpPr>
          <p:cNvPr id="3" name="Marcador de contenido 2"/>
          <p:cNvSpPr>
            <a:spLocks noGrp="1"/>
          </p:cNvSpPr>
          <p:nvPr>
            <p:ph sz="half" idx="1"/>
          </p:nvPr>
        </p:nvSpPr>
        <p:spPr/>
        <p:txBody>
          <a:bodyPr/>
          <a:lstStyle/>
          <a:p>
            <a:r>
              <a:rPr lang="es-ES" dirty="0" smtClean="0"/>
              <a:t> es una memoria rápida y temporal que almacena los datos que los programas necesitan para funcionar mientras están en ejecución. Se puede pensar en ella como un espacio de trabajo; mientras más capacidad de RAM tenga un dispositivo.</a:t>
            </a:r>
            <a:endParaRPr lang="es-GT" dirty="0"/>
          </a:p>
        </p:txBody>
      </p:sp>
      <p:pic>
        <p:nvPicPr>
          <p:cNvPr id="5" name="Marcador de contenido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646829">
            <a:off x="6283648" y="2519218"/>
            <a:ext cx="5181600" cy="2590800"/>
          </a:xfrm>
          <a:prstGeom prst="rect">
            <a:avLst/>
          </a:prstGeom>
        </p:spPr>
      </p:pic>
    </p:spTree>
    <p:extLst>
      <p:ext uri="{BB962C8B-B14F-4D97-AF65-F5344CB8AC3E}">
        <p14:creationId xmlns:p14="http://schemas.microsoft.com/office/powerpoint/2010/main" val="3569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Unidades de almacenamiento </a:t>
            </a:r>
            <a:endParaRPr lang="es-GT" dirty="0"/>
          </a:p>
        </p:txBody>
      </p:sp>
      <p:sp>
        <p:nvSpPr>
          <p:cNvPr id="3" name="Marcador de contenido 2"/>
          <p:cNvSpPr>
            <a:spLocks noGrp="1"/>
          </p:cNvSpPr>
          <p:nvPr>
            <p:ph sz="half" idx="1"/>
          </p:nvPr>
        </p:nvSpPr>
        <p:spPr/>
        <p:txBody>
          <a:bodyPr>
            <a:normAutofit/>
          </a:bodyPr>
          <a:lstStyle/>
          <a:p>
            <a:pPr marL="0" indent="0">
              <a:buNone/>
            </a:pPr>
            <a:r>
              <a:rPr lang="es-ES" dirty="0" smtClean="0"/>
              <a:t>Un dispositivo de almacenamiento de datos es un conjunto de componentes electrónicos y, en algunos casos, mecánicos, diseñado para registrar y recuperar información en un soporte de almacenamiento de datos de forma temporal o permanente. Estos dispositivos permiten realizar operaciones de lectura y escritura que gestionan la representación física y lógica de los archivos dentro de un sistema informático. </a:t>
            </a:r>
            <a:endParaRPr lang="es-GT" dirty="0"/>
          </a:p>
        </p:txBody>
      </p:sp>
      <p:pic>
        <p:nvPicPr>
          <p:cNvPr id="5" name="Marcador de contenido 4"/>
          <p:cNvPicPr>
            <a:picLocks noGrp="1" noChangeAspect="1"/>
          </p:cNvPicPr>
          <p:nvPr>
            <p:ph sz="half" idx="2"/>
          </p:nvPr>
        </p:nvPicPr>
        <p:blipFill>
          <a:blip r:embed="rId2"/>
          <a:stretch>
            <a:fillRect/>
          </a:stretch>
        </p:blipFill>
        <p:spPr>
          <a:xfrm rot="663772">
            <a:off x="7229475" y="2859404"/>
            <a:ext cx="4286250" cy="2647950"/>
          </a:xfrm>
          <a:prstGeom prst="rect">
            <a:avLst/>
          </a:prstGeom>
        </p:spPr>
      </p:pic>
    </p:spTree>
    <p:extLst>
      <p:ext uri="{BB962C8B-B14F-4D97-AF65-F5344CB8AC3E}">
        <p14:creationId xmlns:p14="http://schemas.microsoft.com/office/powerpoint/2010/main" val="41808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Fuente de poder</a:t>
            </a:r>
            <a:endParaRPr lang="es-GT" dirty="0"/>
          </a:p>
        </p:txBody>
      </p:sp>
      <p:sp>
        <p:nvSpPr>
          <p:cNvPr id="3" name="Marcador de contenido 2"/>
          <p:cNvSpPr>
            <a:spLocks noGrp="1"/>
          </p:cNvSpPr>
          <p:nvPr>
            <p:ph sz="half" idx="1"/>
          </p:nvPr>
        </p:nvSpPr>
        <p:spPr/>
        <p:txBody>
          <a:bodyPr/>
          <a:lstStyle/>
          <a:p>
            <a:r>
              <a:rPr lang="es-ES" dirty="0" smtClean="0"/>
              <a:t>Una fuente de poder es un dispositivo que transforma la corriente eléctrica de la red, usualmente alterna, en una forma de energía adecuada para los componentes de un sistema electrónico, como una computadora</a:t>
            </a:r>
            <a:endParaRPr lang="es-GT" dirty="0"/>
          </a:p>
        </p:txBody>
      </p:sp>
      <p:pic>
        <p:nvPicPr>
          <p:cNvPr id="5" name="Marcador de contenido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442470">
            <a:off x="6583568" y="2219960"/>
            <a:ext cx="4900279" cy="3477847"/>
          </a:xfrm>
          <a:prstGeom prst="rect">
            <a:avLst/>
          </a:prstGeom>
        </p:spPr>
      </p:pic>
    </p:spTree>
    <p:extLst>
      <p:ext uri="{BB962C8B-B14F-4D97-AF65-F5344CB8AC3E}">
        <p14:creationId xmlns:p14="http://schemas.microsoft.com/office/powerpoint/2010/main" val="133644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Partes externas</a:t>
            </a:r>
            <a:endParaRPr lang="es-GT" dirty="0"/>
          </a:p>
        </p:txBody>
      </p:sp>
      <p:pic>
        <p:nvPicPr>
          <p:cNvPr id="6" name="Marcador de contenido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91196" y="1690688"/>
            <a:ext cx="6729413" cy="4486275"/>
          </a:xfrm>
          <a:prstGeom prst="rect">
            <a:avLst/>
          </a:prstGeom>
        </p:spPr>
      </p:pic>
    </p:spTree>
    <p:extLst>
      <p:ext uri="{BB962C8B-B14F-4D97-AF65-F5344CB8AC3E}">
        <p14:creationId xmlns:p14="http://schemas.microsoft.com/office/powerpoint/2010/main" val="141040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TM03090434[[fn=Letras en madera]]</Template>
  <TotalTime>64</TotalTime>
  <Words>540</Words>
  <Application>Microsoft Office PowerPoint</Application>
  <PresentationFormat>Panorámica</PresentationFormat>
  <Paragraphs>39</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Rockwell</vt:lpstr>
      <vt:lpstr>Rockwell Condensed</vt:lpstr>
      <vt:lpstr>Wingdings</vt:lpstr>
      <vt:lpstr>Tipo de madera</vt:lpstr>
      <vt:lpstr>Maria Belen Muñoz</vt:lpstr>
      <vt:lpstr>Partes de la computadora</vt:lpstr>
      <vt:lpstr>Partes internas</vt:lpstr>
      <vt:lpstr>Tarjeta Madre </vt:lpstr>
      <vt:lpstr>Procesador</vt:lpstr>
      <vt:lpstr>Memoria Ram</vt:lpstr>
      <vt:lpstr>Unidades de almacenamiento </vt:lpstr>
      <vt:lpstr>Fuente de poder</vt:lpstr>
      <vt:lpstr>Partes externas</vt:lpstr>
      <vt:lpstr>Pantalla o monitor </vt:lpstr>
      <vt:lpstr>Teclado</vt:lpstr>
      <vt:lpstr>Impresora </vt:lpstr>
      <vt:lpstr>Bocina </vt:lpstr>
      <vt:lpstr>Mouse </vt:lpstr>
      <vt:lpstr>Muchas gracias por ver mis diapositivas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Maria Belen Muñoz</dc:title>
  <dc:creator>GNet</dc:creator>
  <cp:lastModifiedBy>GNet</cp:lastModifiedBy>
  <cp:revision>9</cp:revision>
  <dcterms:created xsi:type="dcterms:W3CDTF">2025-10-18T14:20:58Z</dcterms:created>
  <dcterms:modified xsi:type="dcterms:W3CDTF">2025-10-18T15:25:46Z</dcterms:modified>
</cp:coreProperties>
</file>