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3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660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1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59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45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801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3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943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083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81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96A1BC-FA19-4812-9AF4-1ACE0BA87AD9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037F1-F785-46BD-A381-61FEBB7958C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Belen</a:t>
            </a:r>
            <a:r>
              <a:rPr lang="es-ES" dirty="0" smtClean="0"/>
              <a:t> Muñoz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Computacion</a:t>
            </a:r>
            <a:r>
              <a:rPr lang="es-ES" dirty="0" smtClean="0"/>
              <a:t> </a:t>
            </a:r>
            <a:r>
              <a:rPr lang="es-ES" dirty="0" err="1" smtClean="0"/>
              <a:t>sabados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4380704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689" y="2997200"/>
            <a:ext cx="1547911" cy="2082800"/>
          </a:xfrm>
          <a:prstGeom prst="rect">
            <a:avLst/>
          </a:prstGeom>
        </p:spPr>
      </p:pic>
      <p:sp>
        <p:nvSpPr>
          <p:cNvPr id="13" name="Llamada de nube 12"/>
          <p:cNvSpPr/>
          <p:nvPr/>
        </p:nvSpPr>
        <p:spPr>
          <a:xfrm>
            <a:off x="9570720" y="1714500"/>
            <a:ext cx="1485900" cy="1054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Hora de jugar..</a:t>
            </a:r>
            <a:endParaRPr lang="es-GT" dirty="0"/>
          </a:p>
        </p:txBody>
      </p:sp>
      <p:sp>
        <p:nvSpPr>
          <p:cNvPr id="14" name="Llamada de nube 13"/>
          <p:cNvSpPr/>
          <p:nvPr/>
        </p:nvSpPr>
        <p:spPr>
          <a:xfrm>
            <a:off x="7785100" y="952500"/>
            <a:ext cx="1663700" cy="1038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Esto esta muy</a:t>
            </a:r>
          </a:p>
          <a:p>
            <a:pPr algn="ctr"/>
            <a:r>
              <a:rPr lang="es-ES" dirty="0" smtClean="0"/>
              <a:t>divertido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382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000">
        <p15:prstTrans prst="fallOve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59259E-6 L 1.73472E-18 2.59259E-6 C -0.00143 0.00671 -0.00208 0.01412 -0.0043 0.02037 C -0.00599 0.02546 -0.01159 0.03333 -0.01159 0.03333 C -0.01185 0.03564 -0.01185 0.03842 -0.01263 0.04074 C -0.01498 0.04791 -0.0155 0.04514 -0.01888 0.04814 C -0.01992 0.04907 -0.02097 0.05023 -0.02201 0.05185 C -0.02305 0.05347 -0.02396 0.05555 -0.02513 0.0574 C -0.02643 0.05926 -0.02787 0.06111 -0.0293 0.06296 C -0.02995 0.06527 -0.03047 0.06805 -0.03138 0.07037 C -0.03216 0.07245 -0.0336 0.07361 -0.03451 0.07592 C -0.03503 0.07754 -0.03516 0.07939 -0.03555 0.08148 C -0.03594 0.08402 -0.03672 0.09143 -0.03763 0.09444 C -0.03906 0.09953 -0.0405 0.10139 -0.04284 0.10555 C -0.04323 0.10902 -0.04375 0.11597 -0.04597 0.11851 C -0.05677 0.13055 -0.04831 0.11551 -0.05534 0.12592 C -0.05638 0.12754 -0.05729 0.12986 -0.05847 0.13148 C -0.06042 0.13402 -0.06289 0.13564 -0.06472 0.13889 C -0.06576 0.14074 -0.06654 0.14305 -0.06784 0.14444 C -0.07396 0.15115 -0.07123 0.1456 -0.07617 0.15 C -0.07722 0.15092 -0.07813 0.15254 -0.0793 0.1537 C -0.0806 0.15486 -0.08203 0.15601 -0.08347 0.1574 C -0.08451 0.15833 -0.08542 0.16018 -0.08659 0.16111 C -0.08789 0.16203 -0.08932 0.16226 -0.09076 0.16296 C -0.09284 0.16527 -0.09453 0.16875 -0.09701 0.17037 L -0.10326 0.17407 C -0.1043 0.17453 -0.10547 0.17476 -0.10638 0.17592 C -0.11524 0.18634 -0.10391 0.17361 -0.11263 0.18148 C -0.11367 0.1824 -0.11445 0.18449 -0.11576 0.18518 C -0.1181 0.18634 -0.12057 0.18611 -0.12305 0.18703 C -0.12578 0.18796 -0.12852 0.18981 -0.13138 0.19074 L -0.13763 0.19259 L -0.17617 0.18889 C -0.1806 0.18819 -0.18516 0.18796 -0.18972 0.18703 C -0.1987 0.18495 -0.20794 0.18356 -0.2168 0.17963 C -0.22292 0.17685 -0.21953 0.17801 -0.22722 0.17592 C -0.22891 0.17453 -0.2306 0.17338 -0.23242 0.17222 C -0.23333 0.17152 -0.23451 0.17106 -0.23555 0.17037 C -0.24453 0.16342 -0.23542 0.16898 -0.24284 0.16481 C -0.24414 0.16296 -0.24544 0.16041 -0.24701 0.15926 C -0.24896 0.1574 -0.25326 0.15555 -0.25326 0.15555 C -0.25456 0.15301 -0.25586 0.15023 -0.25742 0.14814 C -0.26029 0.14375 -0.26602 0.13773 -0.26888 0.13148 C -0.27031 0.12777 -0.27227 0.12453 -0.27305 0.12037 C -0.27461 0.1118 -0.27383 0.11666 -0.27513 0.10555 C -0.27474 0.09676 -0.27513 0.08796 -0.27409 0.07963 C -0.27005 0.04791 -0.27057 0.07963 -0.26576 0.0537 L -0.26367 0.04259 C -0.26328 0.04074 -0.26289 0.03889 -0.26263 0.03703 L -0.26159 0.02963 C -0.26185 0.00856 -0.26172 -0.0125 -0.26263 -0.03334 C -0.26289 -0.04051 -0.26576 -0.04815 -0.26784 -0.05371 C -0.26888 -0.05695 -0.27175 -0.06436 -0.27305 -0.06667 C -0.27526 -0.0713 -0.27722 -0.07709 -0.28034 -0.07963 L -0.28867 -0.08704 C -0.29076 -0.08889 -0.29271 -0.09144 -0.29492 -0.0926 C -0.29935 -0.09537 -0.29688 -0.09399 -0.30222 -0.0963 C -0.30456 -0.09584 -0.30703 -0.09537 -0.30951 -0.09445 C -0.31055 -0.09422 -0.31172 -0.09399 -0.31263 -0.0926 C -0.31354 -0.09121 -0.3138 -0.08889 -0.31472 -0.08704 C -0.31667 -0.08334 -0.31888 -0.07963 -0.32097 -0.07593 C -0.32201 -0.07408 -0.32318 -0.07269 -0.32409 -0.07037 C -0.32722 -0.06204 -0.32552 -0.0669 -0.3293 -0.05556 C -0.32956 -0.05324 -0.32995 -0.0507 -0.33034 -0.04815 C -0.33073 -0.04514 -0.33073 -0.0419 -0.33138 -0.03889 C -0.33177 -0.03635 -0.33268 -0.03403 -0.33347 -0.03149 C -0.33373 -0.02778 -0.33412 -0.02408 -0.33451 -0.02037 C -0.33477 -0.01736 -0.33555 -0.01436 -0.33555 -0.01111 C -0.33555 0.00926 -0.33529 0.02963 -0.33451 0.05 C -0.33425 0.0537 -0.33268 0.05717 -0.33242 0.06111 L -0.33138 0.07222 C -0.33164 0.08078 -0.3319 0.08935 -0.33242 0.09814 C -0.33255 0.10046 -0.33268 0.10324 -0.33347 0.10555 C -0.33945 0.12291 -0.33854 0.11944 -0.34597 0.12777 C -0.34701 0.12893 -0.34792 0.13055 -0.34909 0.13148 C -0.35729 0.1368 -0.3513 0.12893 -0.35951 0.13703 C -0.37005 0.14745 -0.35521 0.13865 -0.37201 0.14629 C -0.37409 0.14861 -0.37682 0.15 -0.37826 0.1537 C -0.37891 0.15555 -0.3793 0.15764 -0.38034 0.15926 C -0.38112 0.16041 -0.38242 0.16018 -0.38347 0.16111 C -0.38451 0.16203 -0.38555 0.16319 -0.38659 0.16481 C -0.38763 0.16643 -0.38841 0.16875 -0.38972 0.17037 C -0.39063 0.17129 -0.3918 0.17129 -0.39284 0.17222 C -0.39427 0.17314 -0.39557 0.17476 -0.39701 0.17592 C -0.39792 0.17662 -0.39909 0.17685 -0.40013 0.17777 C -0.40912 0.18564 -0.40156 0.18148 -0.40951 0.18518 C -0.42123 0.18426 -0.4332 0.18472 -0.44492 0.18148 C -0.44636 0.18101 -0.44766 0.18009 -0.44909 0.17963 C -0.45625 0.16666 -0.44792 0.17916 -0.46576 0.17222 C -0.46771 0.17129 -0.46914 0.16805 -0.47097 0.16666 C -0.47357 0.16435 -0.47656 0.16342 -0.4793 0.16111 C -0.48294 0.15787 -0.48646 0.15439 -0.48972 0.15 C -0.5 0.13564 -0.4957 0.14074 -0.50222 0.13333 C -0.50326 0.12824 -0.50469 0.12106 -0.50638 0.11666 C -0.50729 0.11389 -0.50847 0.11157 -0.50951 0.10926 C -0.51393 0.07754 -0.51185 0.08912 -0.51472 0.07407 C -0.51393 0.05856 -0.51458 0.04282 -0.51263 0.02777 C -0.51172 0.02106 -0.50807 0.01689 -0.50638 0.01111 C -0.50013 -0.01111 -0.50651 0.00949 -0.49388 -0.02037 C -0.4918 -0.02547 -0.48958 -0.0301 -0.48763 -0.03519 C -0.48672 -0.0375 -0.48633 -0.04051 -0.48555 -0.0426 C -0.47695 -0.06574 -0.48529 -0.04144 -0.47826 -0.05741 C -0.47396 -0.06713 -0.47448 -0.06829 -0.47097 -0.07778 C -0.46992 -0.08056 -0.46888 -0.08287 -0.46784 -0.08519 C -0.46706 -0.08889 -0.46667 -0.09283 -0.46576 -0.0963 C -0.46029 -0.11806 -0.46641 -0.08727 -0.46263 -0.10741 C -0.46393 -0.11111 -0.46602 -0.11436 -0.4668 -0.11852 C -0.46862 -0.12848 -0.46719 -0.12246 -0.47201 -0.13519 C -0.47266 -0.13704 -0.47318 -0.13936 -0.47409 -0.14074 C -0.47643 -0.14514 -0.4793 -0.14885 -0.48138 -0.15371 C -0.48568 -0.16412 -0.4832 -0.15903 -0.48867 -0.16852 C -0.49037 -0.17778 -0.48841 -0.17153 -0.49284 -0.17778 C -0.49388 -0.17963 -0.49479 -0.18195 -0.49597 -0.18334 C -0.49714 -0.18496 -0.4987 -0.18611 -0.50013 -0.18704 C -0.51458 -0.19815 -0.50586 -0.1919 -0.51472 -0.1963 C -0.51641 -0.19723 -0.52031 -0.2 -0.52201 -0.2 C -0.52305 -0.2 -0.51992 -0.19838 -0.51888 -0.19815 C -0.49766 -0.19699 -0.47643 -0.19699 -0.45534 -0.1963 C -0.44531 -0.1919 -0.45768 -0.19792 -0.44597 -0.19074 C -0.43998 -0.18727 -0.44323 -0.19121 -0.43763 -0.18519 C -0.42682 -0.17408 -0.43294 -0.17824 -0.42617 -0.17408 C -0.42227 -0.16736 -0.4207 -0.1632 -0.41576 -0.15926 C -0.41341 -0.15764 -0.41081 -0.15695 -0.40847 -0.15556 C -0.40222 -0.14098 -0.40925 -0.15463 -0.39909 -0.14445 C -0.39779 -0.14329 -0.39701 -0.14074 -0.39597 -0.13889 C -0.39284 -0.13449 -0.39258 -0.13519 -0.38867 -0.13334 C -0.38724 -0.13149 -0.38607 -0.12894 -0.38451 -0.12778 C -0.38216 -0.12639 -0.37956 -0.12686 -0.37722 -0.12593 C -0.37435 -0.125 -0.37162 -0.12385 -0.36888 -0.12223 C -0.36732 -0.12153 -0.36615 -0.11968 -0.36472 -0.11852 C -0.35938 -0.11505 -0.36185 -0.11852 -0.35742 -0.11482 C -0.35521 -0.1132 -0.35339 -0.11065 -0.35117 -0.10926 C -0.34909 -0.10811 -0.34701 -0.10811 -0.34492 -0.10741 C -0.325 -0.10116 -0.35664 -0.10649 -0.30117 -0.10371 C -0.29453 -0.10255 -0.28789 -0.10116 -0.28138 -0.1 C -0.27474 -0.09931 -0.2681 -0.09931 -0.26159 -0.09815 C -0.26016 -0.09815 -0.25886 -0.09676 -0.25742 -0.0963 C -0.25117 -0.09491 -0.24492 -0.09283 -0.23867 -0.0926 L -0.18555 -0.09074 C -0.18307 -0.09144 -0.17878 -0.08843 -0.17826 -0.0926 C -0.17578 -0.11227 -0.17813 -0.13125 -0.18034 -0.15 C -0.17995 -0.15625 -0.18034 -0.16274 -0.1793 -0.16852 C -0.17891 -0.17084 -0.17735 -0.17153 -0.17617 -0.17223 C -0.17448 -0.17338 -0.17266 -0.17338 -0.17097 -0.17408 C -0.16979 -0.17477 -0.16888 -0.17547 -0.16784 -0.17593 C -0.16289 -0.17547 -0.15807 -0.175 -0.15326 -0.17408 C -0.15091 -0.17385 -0.14623 -0.17153 -0.14388 -0.17037 C -0.14037 -0.16644 -0.14193 -0.16667 -0.13972 -0.1666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Retrospección</vt:lpstr>
      <vt:lpstr>Maria Belen Muñoz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Belen Muñoz</dc:title>
  <dc:creator>GNet</dc:creator>
  <cp:lastModifiedBy>GNet</cp:lastModifiedBy>
  <cp:revision>3</cp:revision>
  <dcterms:created xsi:type="dcterms:W3CDTF">2025-10-25T15:13:18Z</dcterms:created>
  <dcterms:modified xsi:type="dcterms:W3CDTF">2025-10-25T15:30:57Z</dcterms:modified>
</cp:coreProperties>
</file>