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3437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8481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4321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6754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6914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8087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7106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116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2684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8683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0485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664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6326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4441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921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887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4451A-AE29-4841-A324-A4FF78638A5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F153DA-E523-4E27-9FD7-5815E6767E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9390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Luis Brandley Barillas Pineda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GT" dirty="0" smtClean="0"/>
              <a:t>Curso: mecanografía</a:t>
            </a:r>
          </a:p>
          <a:p>
            <a:r>
              <a:rPr lang="es-GT" dirty="0" smtClean="0"/>
              <a:t>Grado: 3 Básico</a:t>
            </a:r>
          </a:p>
          <a:p>
            <a:r>
              <a:rPr lang="es-GT" dirty="0" smtClean="0"/>
              <a:t>Dirección: Aldea San José Potrerillo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356339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5000">
        <p15:prstTrans prst="curtains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Cien días en le mar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GT" b="1" u="sng" dirty="0"/>
              <a:t>Luis Brandley Barillas Pineda </a:t>
            </a:r>
            <a:r>
              <a:rPr lang="es-GT" dirty="0"/>
              <a:t> </a:t>
            </a:r>
          </a:p>
          <a:p>
            <a:r>
              <a:rPr lang="es-GT" dirty="0"/>
              <a:t>Cien días en el mar: A la mitad de su vida, se lanza un buen día a dar la vuelta al mundo en un crucero remodelado  con 750 estudiantes, resulta que yo junto con mi compañero y un jovencito de 12 años. Habían contratado al señor Paul que es un poeta para dar clases en el mar, el programa que lleva a estudiantes y universitarios en una travesía oceánica.</a:t>
            </a:r>
          </a:p>
          <a:p>
            <a:r>
              <a:rPr lang="es-GT" dirty="0"/>
              <a:t>Confieso que fui a regañadientes, no quería sacar al jovencito de la escuela (cursaba el primer grado de secundaria) ni tampoco estar a un océano de distancia de mis padres (Ambos de más de 80 años) y de mi hija que estudia la universidad pero hace mucho tiempo, que ya no le gusta estudiar.</a:t>
            </a:r>
          </a:p>
        </p:txBody>
      </p:sp>
    </p:spTree>
    <p:extLst>
      <p:ext uri="{BB962C8B-B14F-4D97-AF65-F5344CB8AC3E}">
        <p14:creationId xmlns:p14="http://schemas.microsoft.com/office/powerpoint/2010/main" val="37606689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wind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1)">
                                      <p:cBhvr>
                                        <p:cTn id="5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1" presetClass="exit" presetSubtype="1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1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1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1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Comida Hidratante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vaso de agua</a:t>
            </a:r>
          </a:p>
          <a:p>
            <a:r>
              <a:rPr lang="es-GT" dirty="0" smtClean="0"/>
              <a:t>Carne liquida</a:t>
            </a:r>
          </a:p>
          <a:p>
            <a:r>
              <a:rPr lang="es-GT" dirty="0" smtClean="0"/>
              <a:t>Pan esponjoso</a:t>
            </a:r>
          </a:p>
          <a:p>
            <a:r>
              <a:rPr lang="es-GT" dirty="0" smtClean="0"/>
              <a:t>Verdura seca</a:t>
            </a:r>
          </a:p>
          <a:p>
            <a:r>
              <a:rPr lang="es-GT" dirty="0" err="1" smtClean="0"/>
              <a:t>Azucar</a:t>
            </a:r>
            <a:r>
              <a:rPr lang="es-GT" dirty="0" smtClean="0"/>
              <a:t> desmaterializada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572041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fractur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vaso de agua</a:t>
            </a:r>
          </a:p>
          <a:p>
            <a:pPr marL="0" indent="0">
              <a:buNone/>
            </a:pPr>
            <a:r>
              <a:rPr lang="es-GT" dirty="0" smtClean="0"/>
              <a:t>Sacada especialmente de la cascada natural y después procesada en un monitor de agua.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3592513"/>
            <a:ext cx="3632200" cy="235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436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5000">
        <p14:switch dir="r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4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6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6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8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Carne Liquida</a:t>
            </a:r>
          </a:p>
          <a:p>
            <a:pPr marL="0" indent="0">
              <a:buNone/>
            </a:pPr>
            <a:r>
              <a:rPr lang="es-GT" dirty="0" smtClean="0"/>
              <a:t>Sacada de la carne de un pez juilín y después convertida en liquida en la bomba gaseosa de carnes.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700" y="3492500"/>
            <a:ext cx="38100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053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Pan esponjoso</a:t>
            </a:r>
          </a:p>
          <a:p>
            <a:pPr marL="0" indent="0">
              <a:buNone/>
            </a:pPr>
            <a:r>
              <a:rPr lang="es-GT" dirty="0" smtClean="0"/>
              <a:t>Proveniente de un pan hecho de trigo y harina sin ningún material dañino convertido en esponjoso en la maquina de panes saludables.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500" y="3695700"/>
            <a:ext cx="3644900" cy="261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697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14:gallery dir="l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Verdura seca</a:t>
            </a:r>
          </a:p>
          <a:p>
            <a:pPr marL="0" indent="0">
              <a:buNone/>
            </a:pPr>
            <a:r>
              <a:rPr lang="es-GT" dirty="0" smtClean="0"/>
              <a:t>Proveniente de verduras como zanahoria rábano limón </a:t>
            </a:r>
            <a:r>
              <a:rPr lang="es-GT" dirty="0" err="1" smtClean="0"/>
              <a:t>ets</a:t>
            </a:r>
            <a:r>
              <a:rPr lang="es-GT" dirty="0" smtClean="0"/>
              <a:t>. </a:t>
            </a:r>
            <a:r>
              <a:rPr lang="es-GT" dirty="0" err="1" smtClean="0"/>
              <a:t>Despues</a:t>
            </a:r>
            <a:r>
              <a:rPr lang="es-GT" dirty="0" smtClean="0"/>
              <a:t> pasadas en lamín verduras procesadas que las seca por dentro y saca solo su condimento gaseoso y vitaminado de adentro.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100" y="3708400"/>
            <a:ext cx="42926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62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err="1" smtClean="0"/>
              <a:t>Azucar</a:t>
            </a:r>
            <a:r>
              <a:rPr lang="es-GT" dirty="0" smtClean="0"/>
              <a:t> desmaterializada</a:t>
            </a:r>
          </a:p>
          <a:p>
            <a:pPr marL="0" indent="0">
              <a:buNone/>
            </a:pPr>
            <a:r>
              <a:rPr lang="es-GT" dirty="0" smtClean="0"/>
              <a:t>Sacada de un ingrediente preveniente de las cañas solo que sin ningún proceso solo pasado por la maquina de azúcar integrales para que no sea dañina.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500" y="3695700"/>
            <a:ext cx="3390900" cy="235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087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airplan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173</Words>
  <Application>Microsoft Office PowerPoint</Application>
  <PresentationFormat>Panorámica</PresentationFormat>
  <Paragraphs>29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Luis Brandley Barillas Pineda</vt:lpstr>
      <vt:lpstr>Cien días en le mar</vt:lpstr>
      <vt:lpstr>Comida Hidratante</vt:lpstr>
      <vt:lpstr>Ingredientes</vt:lpstr>
      <vt:lpstr>Ingredientes</vt:lpstr>
      <vt:lpstr>Ingredientes</vt:lpstr>
      <vt:lpstr>Ingredientes</vt:lpstr>
      <vt:lpstr>Ingredientes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Luis Brandley Barillas Pineda</dc:title>
  <dc:creator>GNet</dc:creator>
  <cp:lastModifiedBy>GNet</cp:lastModifiedBy>
  <cp:revision>6</cp:revision>
  <dcterms:created xsi:type="dcterms:W3CDTF">2025-09-20T17:43:23Z</dcterms:created>
  <dcterms:modified xsi:type="dcterms:W3CDTF">2025-09-20T18:29:10Z</dcterms:modified>
</cp:coreProperties>
</file>