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650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145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372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5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544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996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24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33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927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466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991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FE45-3408-4351-900D-2E5AD1966BC1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DF80-1C5F-4BD7-AE6F-EE21BC8962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78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Luis </a:t>
            </a:r>
            <a:r>
              <a:rPr lang="es-GT" dirty="0" err="1" smtClean="0"/>
              <a:t>Brandley</a:t>
            </a:r>
            <a:r>
              <a:rPr lang="es-GT" dirty="0" smtClean="0"/>
              <a:t> </a:t>
            </a:r>
            <a:r>
              <a:rPr lang="es-GT" dirty="0" err="1" smtClean="0"/>
              <a:t>Barillas</a:t>
            </a:r>
            <a:r>
              <a:rPr lang="es-GT" dirty="0" smtClean="0"/>
              <a:t> Pineda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err="1" smtClean="0"/>
              <a:t>Mecanografia</a:t>
            </a:r>
            <a:endParaRPr lang="es-GT" dirty="0" smtClean="0"/>
          </a:p>
          <a:p>
            <a:r>
              <a:rPr lang="es-GT" dirty="0" smtClean="0"/>
              <a:t>3 </a:t>
            </a:r>
            <a:r>
              <a:rPr lang="es-GT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035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700"/>
            <a:ext cx="1866900" cy="1892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4306337"/>
            <a:ext cx="2298700" cy="1535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1874287"/>
            <a:ext cx="4089400" cy="44069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896100" y="2717800"/>
            <a:ext cx="2374900" cy="12319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</a:t>
            </a:r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896100" y="2638425"/>
            <a:ext cx="2203450" cy="1311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U</a:t>
            </a:r>
            <a:r>
              <a:rPr lang="es-GT" dirty="0" smtClean="0"/>
              <a:t>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377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11482 L -0.00534 -0.11458 C -0.00195 -0.11783 0.00143 -0.12107 0.00508 -0.12408 C 0.01198 -0.12963 0.00417 -0.12107 0.01133 -0.1294 C 0.01263 -0.12894 0.0142 -0.12917 0.0155 -0.12778 C 0.01654 -0.12639 0.01693 -0.12408 0.01758 -0.12222 C 0.01862 -0.11852 0.01953 -0.11458 0.02071 -0.11111 C 0.02123 -0.10903 0.02214 -0.10741 0.02279 -0.10556 C 0.02318 -0.1037 0.02331 -0.10162 0.02383 -0.1 C 0.02435 -0.09792 0.02526 -0.0963 0.02591 -0.09445 C 0.0263 -0.09259 0.02643 -0.09051 0.02696 -0.08889 C 0.02774 -0.08565 0.02904 -0.08264 0.03008 -0.07963 C 0.03073 -0.07338 0.03138 -0.06713 0.03216 -0.06111 C 0.03242 -0.05857 0.03255 -0.05579 0.03321 -0.0537 C 0.03568 -0.04468 0.03698 -0.04306 0.0405 -0.03704 C 0.04076 -0.03519 0.0405 -0.03218 0.04154 -0.03148 C 0.04245 -0.03056 0.04375 -0.03195 0.04466 -0.03333 C 0.04558 -0.03472 0.0461 -0.03681 0.04675 -0.03889 C 0.04714 -0.04051 0.04688 -0.04306 0.04779 -0.04445 C 0.05117 -0.05 0.05547 -0.05394 0.05925 -0.05926 C 0.06094 -0.06158 0.06263 -0.06412 0.06446 -0.06667 C 0.06823 -0.07176 0.06745 -0.06921 0.07175 -0.07593 C 0.08112 -0.09051 0.06966 -0.07593 0.08216 -0.09074 L 0.08529 -0.09445 C 0.08555 -0.09259 0.08607 -0.09074 0.08633 -0.08889 C 0.08737 -0.08033 0.08672 -0.07894 0.08841 -0.07222 C 0.08959 -0.0669 0.09271 -0.05695 0.09466 -0.0537 L 0.09883 -0.0463 C 0.10039 -0.03889 0.10117 -0.03403 0.10404 -0.02778 C 0.10521 -0.025 0.1069 -0.02292 0.10821 -0.02037 C 0.10925 -0.01806 0.11029 -0.01528 0.11133 -0.01296 C 0.11367 -0.00695 0.11354 -0.00602 0.11654 1.11111E-6 C 0.11745 0.00208 0.11836 0.00417 0.11966 0.00555 C 0.12058 0.00671 0.12175 0.00694 0.12279 0.00741 C 0.12487 0.0037 0.12761 0.00116 0.12891 -0.0037 C 0.13282 -0.01736 0.12891 -0.00533 0.13412 -0.01667 C 0.14141 -0.03195 0.13021 -0.01134 0.13946 -0.02778 C 0.13972 -0.02963 0.13985 -0.03148 0.1405 -0.03333 L 0.14675 -0.05 L 0.1487 -0.05556 L 0.15078 -0.06111 C 0.15157 -0.05926 0.15248 -0.05741 0.15287 -0.05556 C 0.15378 -0.05185 0.15378 -0.04769 0.15508 -0.04445 C 0.15638 -0.04074 0.15834 -0.0375 0.15925 -0.03333 C 0.16055 -0.0257 0.16055 -0.02523 0.16328 -0.01667 L 0.16953 1.11111E-6 C 0.17032 0.00185 0.17084 0.00417 0.17175 0.00555 L 0.17995 0.02037 C 0.18138 0.02292 0.18255 0.02569 0.18412 0.02778 C 0.18933 0.03472 0.18685 0.03171 0.19154 0.03704 C 0.19701 0.02731 0.19258 0.03611 0.19779 0.02222 C 0.20287 0.00833 0.19857 0.02083 0.20404 0.00926 C 0.2112 -0.00602 0.2 0.01435 0.20925 -0.00185 C 0.21211 -0.02292 0.20795 0.00324 0.21237 -0.01482 C 0.21289 -0.01713 0.21276 -0.01968 0.21341 -0.02222 C 0.2138 -0.02408 0.21485 -0.0257 0.2155 -0.02778 C 0.21589 -0.0294 0.21589 -0.03171 0.21654 -0.03333 C 0.21732 -0.03542 0.21862 -0.03681 0.21966 -0.03889 C 0.22045 -0.04051 0.22097 -0.04259 0.22175 -0.04445 C 0.22214 -0.04144 0.22409 -0.02662 0.22487 -0.02593 L 0.228 -0.02222 C 0.22904 -0.01644 0.23008 -0.00903 0.23321 -0.00556 L 0.23633 -0.00185 C 0.23828 0.00903 0.23568 -0.00093 0.2405 0.00741 C 0.24518 0.01597 0.23959 0.01134 0.24571 0.01481 C 0.25404 0.02986 0.24987 0.02523 0.25716 0.03148 C 0.25821 0.03032 0.25938 0.0294 0.26029 0.02778 C 0.26433 0.0206 0.26029 0.02361 0.26446 0.01481 C 0.26524 0.01319 0.26654 0.0125 0.26745 0.01111 C 0.26784 0.0088 0.26784 0.00602 0.26849 0.0037 C 0.26953 0.00092 0.27149 -0.00093 0.27266 -0.0037 C 0.27383 -0.00602 0.27461 -0.0088 0.27578 -0.01111 C 0.2767 -0.0125 0.278 -0.0132 0.27891 -0.01482 C 0.28008 -0.01644 0.28099 -0.01852 0.28216 -0.02037 C 0.28308 -0.02176 0.28425 -0.02245 0.28529 -0.02408 C 0.29258 -0.03519 0.28594 -0.02824 0.29362 -0.03519 C 0.29623 -0.02107 0.29258 -0.03843 0.29675 -0.02408 C 0.29714 -0.02222 0.29727 -0.02014 0.29779 -0.01852 C 0.29831 -0.01597 0.29896 -0.01343 0.29974 -0.01111 C 0.30248 -0.00301 0.30677 0.0081 0.3112 0.01296 C 0.31407 0.0162 0.31732 0.01829 0.31966 0.02222 C 0.32344 0.02917 0.32136 0.02708 0.32591 0.02963 C 0.32748 0.03194 0.33242 0.04005 0.33516 0.04074 C 0.33633 0.0412 0.33724 0.03958 0.33828 0.03889 C 0.33972 0.03704 0.34141 0.03565 0.34245 0.03333 C 0.34349 0.03125 0.34375 0.02824 0.34453 0.02592 C 0.34545 0.02384 0.34662 0.02222 0.34779 0.02037 C 0.34857 0.01574 0.34961 0.01018 0.35091 0.00555 C 0.35313 -0.00255 0.35326 0.00185 0.35612 -0.00741 C 0.35729 -0.01134 0.35795 -0.01597 0.35925 -0.02037 C 0.35977 -0.02222 0.36068 -0.02384 0.36133 -0.02593 C 0.36172 -0.02755 0.36159 -0.03009 0.36237 -0.03148 C 0.36472 -0.03565 0.37058 -0.04259 0.37058 -0.04236 C 0.37097 -0.03935 0.37084 -0.03611 0.37162 -0.03333 C 0.3724 -0.03079 0.37383 -0.02963 0.37474 -0.02778 C 0.37565 -0.02593 0.37617 -0.02408 0.37683 -0.02222 C 0.37878 -0.00139 0.3763 -0.01852 0.37995 -0.00556 C 0.38138 -0.0007 0.38047 0.00162 0.38321 0.00555 C 0.38464 0.0081 0.38672 0.00926 0.38841 0.01111 C 0.39584 0.01991 0.38893 0.01435 0.39766 0.02037 C 0.39909 0.02292 0.40039 0.02569 0.40183 0.02778 C 0.40287 0.0294 0.40378 0.03194 0.40495 0.03148 C 0.40625 0.03102 0.40651 0.02801 0.40703 0.02592 C 0.40782 0.02361 0.40847 0.02106 0.40912 0.01852 C 0.40977 0.01667 0.41055 0.01505 0.4112 0.01296 C 0.41758 -0.00486 0.41172 0.01088 0.41654 -0.00185 C 0.4168 -0.00486 0.4168 -0.0081 0.41758 -0.01111 C 0.41823 -0.01389 0.41979 -0.01574 0.42071 -0.01852 C 0.42123 -0.02014 0.42136 -0.02222 0.42175 -0.02408 C 0.42279 -0.02153 0.42383 -0.01921 0.42487 -0.01667 C 0.42591 -0.01366 0.42683 -0.01042 0.42787 -0.00741 C 0.42865 -0.00533 0.4293 -0.0037 0.42995 -0.00185 C 0.43047 0.00255 0.43086 0.01042 0.43203 0.01481 C 0.43268 0.0169 0.43347 0.01852 0.43412 0.02037 C 0.43451 0.02292 0.43438 0.02569 0.43516 0.02778 C 0.43594 0.02963 0.43737 0.03009 0.43828 0.03148 C 0.43946 0.03333 0.44037 0.03518 0.44141 0.03704 C 0.44323 0.03588 0.44518 0.03542 0.44662 0.03333 C 0.44948 0.02963 0.45013 0.02338 0.45196 0.01852 C 0.45287 0.01597 0.45404 0.01366 0.45508 0.01111 C 0.45534 0.00509 0.4556 -0.00116 0.45612 -0.00741 C 0.45638 -0.01111 0.45716 -0.01852 0.45716 -0.01829 L 0.47279 -0.00926 C 0.47552 -0.00671 0.47852 -0.00486 0.48112 -0.00185 C 0.48412 0.00208 0.48373 0.01204 0.48425 0.01667 C 0.48477 0.02176 0.48542 0.025 0.48633 0.02963 C 0.48802 0.02847 0.49024 0.02847 0.49154 0.02592 C 0.49349 0.02199 0.49571 0.01111 0.49571 0.01134 C 0.49597 0.00602 0.49597 -0.00486 0.49779 -0.01111 C 0.49831 -0.01296 0.49922 -0.01458 0.49987 -0.01667 C 0.50287 -0.02593 0.50013 -0.02292 0.50508 -0.02593 C 0.50612 -0.02454 0.50703 -0.02315 0.50821 -0.02222 C 0.50912 -0.0213 0.51042 -0.02153 0.51133 -0.02037 C 0.51263 -0.01829 0.51315 -0.01505 0.51446 -0.01296 C 0.51524 -0.01134 0.51654 -0.01042 0.51758 -0.00926 C 0.51992 0.00347 0.51667 -0.01181 0.52175 0.0037 C 0.52227 0.00555 0.52201 0.00787 0.52279 0.00926 C 0.52448 0.0125 0.52696 0.01435 0.52891 0.01667 L 0.53203 0.02037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18519E-6 L 5E-6 5.18519E-6 C -0.01042 0.00047 -0.02097 0.00024 -0.03125 0.00186 C -0.03347 0.00209 -0.03542 0.00418 -0.0375 0.00557 L -0.04063 0.00742 C -0.04167 0.00788 -0.04284 0.00811 -0.04375 0.00927 C -0.04883 0.01506 -0.0457 0.01205 -0.05313 0.01668 L -0.0625 0.02223 L -0.06563 0.02408 C -0.06667 0.02455 -0.06771 0.02524 -0.06875 0.02594 C -0.07018 0.0264 -0.07162 0.02709 -0.07292 0.02779 C -0.07474 0.02825 -0.07643 0.02871 -0.07813 0.02964 C -0.08034 0.03057 -0.08229 0.03195 -0.08438 0.03334 L -0.09063 0.03705 C -0.09297 0.0382 -0.09557 0.04006 -0.09792 0.04075 C -0.10104 0.04144 -0.10417 0.04191 -0.10729 0.0426 C -0.12044 0.04839 -0.10417 0.04098 -0.11458 0.04631 C -0.11602 0.047 -0.11745 0.04723 -0.11875 0.04816 C -0.12097 0.04908 -0.12292 0.0507 -0.125 0.05186 C -0.12643 0.05232 -0.12787 0.05279 -0.12917 0.05371 C -0.13138 0.05464 -0.13333 0.05603 -0.13542 0.05742 C -0.13646 0.05788 -0.13763 0.05834 -0.13854 0.05927 L -0.14271 0.06297 " pathEditMode="relative" ptsTypes="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04 0.02037 L 0.53204 0.02037 C 0.52891 0.02084 0.52579 0.0213 0.52266 0.02222 C 0.52006 0.02292 0.51785 0.02593 0.51537 0.02778 C 0.51446 0.02847 0.51329 0.02894 0.51225 0.02963 L 0.45808 0.02778 C 0.45639 0.02755 0.45469 0.02662 0.45287 0.02593 C 0.45014 0.02477 0.44727 0.02361 0.44454 0.02222 C 0.4435 0.02153 0.44245 0.02107 0.44141 0.02037 C 0.44037 0.01922 0.43946 0.01736 0.43829 0.01667 C 0.43529 0.01435 0.43178 0.01412 0.42891 0.01111 C 0.42722 0.00926 0.42566 0.00695 0.4237 0.00556 C 0.42071 0.00324 0.41745 0.00209 0.41433 -3.7037E-6 C 0.41264 -0.00139 0.41094 -0.00278 0.40912 -0.0037 C 0.38035 -0.02083 0.41589 0.0007 0.38933 -0.01296 C 0.3866 -0.01458 0.38386 -0.01713 0.381 -0.01852 C 0.37904 -0.01967 0.37683 -0.01967 0.37475 -0.02037 C 0.36928 -0.02268 0.37384 -0.02222 0.36745 -0.02592 C 0.36589 -0.02708 0.36407 -0.02708 0.36225 -0.02778 C 0.36016 -0.02893 0.356 -0.03148 0.356 -0.03148 C 0.35469 -0.03472 0.35339 -0.03796 0.35183 -0.04074 C 0.35053 -0.04352 0.34897 -0.0456 0.34766 -0.04815 C 0.3461 -0.05185 0.34506 -0.05578 0.3435 -0.05926 C 0.33634 -0.07639 0.33881 -0.06875 0.33516 -0.08148 C 0.33529 -0.08472 0.33139 -0.12291 0.33829 -0.13518 C 0.3392 -0.1368 0.34037 -0.13773 0.34141 -0.13889 C 0.3418 -0.14074 0.34193 -0.14282 0.34245 -0.14444 C 0.34571 -0.15301 0.34649 -0.14907 0.35183 -0.1537 C 0.35326 -0.15509 0.35469 -0.15625 0.356 -0.1574 C 0.35717 -0.15856 0.35808 -0.16018 0.35912 -0.16111 C 0.36081 -0.16273 0.36485 -0.16412 0.36641 -0.16481 C 0.36759 -0.16551 0.3685 -0.1662 0.36954 -0.16666 C 0.37097 -0.16759 0.3724 -0.16782 0.3737 -0.16852 C 0.37553 -0.16967 0.37722 -0.17129 0.37891 -0.17222 C 0.39402 -0.18125 0.37956 -0.17199 0.39141 -0.17778 C 0.39519 -0.17963 0.39818 -0.1824 0.40183 -0.18333 C 0.40495 -0.18426 0.40808 -0.18472 0.4112 -0.18518 L 0.41954 -0.18703 C 0.43321 -0.19398 0.4211 -0.18889 0.44141 -0.19259 C 0.44324 -0.19305 0.44493 -0.19421 0.44662 -0.19444 C 0.45261 -0.1956 0.45847 -0.1956 0.46433 -0.19629 C 0.5129 -0.20278 0.4685 -0.2 0.54245 -0.2 L 0.54245 -0.2 L 0.55183 -0.19629 C 0.55613 -0.19467 0.56433 -0.19074 0.56433 -0.19074 C 0.56641 -0.19143 0.56876 -0.1912 0.57058 -0.19259 C 0.57201 -0.19375 0.57279 -0.19629 0.5737 -0.19815 C 0.57462 -0.2 0.57592 -0.2037 0.57592 -0.2037 " pathEditMode="relative" ptsTypes="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Luis Brandley Barillas Pineda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Brandley Barillas Pineda</dc:title>
  <dc:creator>GNet</dc:creator>
  <cp:lastModifiedBy>GNet</cp:lastModifiedBy>
  <cp:revision>5</cp:revision>
  <dcterms:created xsi:type="dcterms:W3CDTF">2025-10-04T17:17:15Z</dcterms:created>
  <dcterms:modified xsi:type="dcterms:W3CDTF">2025-10-04T18:01:08Z</dcterms:modified>
</cp:coreProperties>
</file>