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451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816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648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16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60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4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46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0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18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624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B9F3-E09F-4590-AC34-A89E5966DEF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D0C2-278E-453A-B6A7-8CCFDF64DEC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033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Luis </a:t>
            </a:r>
            <a:r>
              <a:rPr lang="es-GT" dirty="0" err="1" smtClean="0"/>
              <a:t>Brandley</a:t>
            </a:r>
            <a:r>
              <a:rPr lang="es-GT" dirty="0" smtClean="0"/>
              <a:t> </a:t>
            </a:r>
            <a:r>
              <a:rPr lang="es-GT" dirty="0" err="1" smtClean="0"/>
              <a:t>Barillas</a:t>
            </a:r>
            <a:r>
              <a:rPr lang="es-GT" dirty="0" smtClean="0"/>
              <a:t> Pineda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err="1" smtClean="0"/>
              <a:t>Mecanografia</a:t>
            </a:r>
            <a:endParaRPr lang="es-GT" dirty="0" smtClean="0"/>
          </a:p>
          <a:p>
            <a:r>
              <a:rPr lang="es-GT" dirty="0" smtClean="0"/>
              <a:t>3Basico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771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793356"/>
            <a:ext cx="2070100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4545614"/>
            <a:ext cx="2476500" cy="14204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1716906"/>
            <a:ext cx="3810000" cy="38735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572250" y="3288314"/>
            <a:ext cx="2641600" cy="12573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mmm!Que</a:t>
            </a:r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rico comida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5816600" y="3397802"/>
            <a:ext cx="2781300" cy="12386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!No mi comida!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3733800" y="1968500"/>
            <a:ext cx="1765300" cy="131981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Te pegare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4203700" y="2307456"/>
            <a:ext cx="2178050" cy="13462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!No!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240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1829 L -0.0724 -0.01806 C -0.06992 0.00208 -0.07135 -0.00718 -0.06823 0.00949 C -0.06797 0.01134 -0.06797 0.01342 -0.06719 0.01504 C -0.05964 0.0331 -0.06836 0.01088 -0.06198 0.03171 C -0.06081 0.03541 -0.05925 0.03912 -0.05781 0.04282 C -0.05716 0.04467 -0.05651 0.04652 -0.05573 0.04838 C -0.05469 0.05069 -0.05365 0.05301 -0.0526 0.05578 C -0.05182 0.0581 -0.05143 0.06064 -0.05052 0.06319 C -0.04935 0.06689 -0.04753 0.07014 -0.04635 0.0743 C -0.0457 0.07662 -0.04518 0.07916 -0.04427 0.08171 C -0.0431 0.08541 -0.04154 0.08912 -0.0401 0.09282 C -0.03945 0.09467 -0.03867 0.09629 -0.03802 0.09838 C -0.03737 0.10069 -0.03672 0.10324 -0.03594 0.10578 C -0.03542 0.10764 -0.03451 0.10926 -0.03385 0.11134 C -0.03346 0.11296 -0.03359 0.11527 -0.03281 0.11689 C -0.03203 0.11851 -0.03073 0.11898 -0.02969 0.1206 C -0.01953 0.13564 -0.03268 0.11713 -0.02448 0.13171 C -0.02253 0.13518 -0.01745 0.14051 -0.0151 0.14282 C -0.0138 0.14398 -0.01237 0.1449 -0.01094 0.14652 C -0.00951 0.14814 -0.0082 0.15023 -0.00677 0.15208 C -0.00508 0.15139 -0.00326 0.15162 -0.00156 0.15023 C 0.00143 0.14745 0.00208 0.14189 0.00365 0.13726 C 0.00573 0.13055 0.00521 0.13217 0.00885 0.12801 L 0.01302 0.11689 C 0.01367 0.11504 0.01419 0.11273 0.0151 0.11134 C 0.01615 0.10949 0.01719 0.10764 0.01823 0.10578 C 0.01901 0.10393 0.0194 0.10185 0.02031 0.10023 C 0.02292 0.0949 0.02643 0.0912 0.02865 0.08541 C 0.0293 0.08356 0.02969 0.08125 0.03073 0.07986 C 0.0319 0.07801 0.03346 0.07731 0.0349 0.07615 C 0.0401 0.0706 0.03776 0.0699 0.04635 0.06504 C 0.05338 0.06064 0.04453 0.06574 0.05469 0.06134 C 0.05573 0.06064 0.05677 0.05995 0.05781 0.05949 C 0.0694 0.06018 0.07773 0.05856 0.08802 0.06319 C 0.08906 0.06365 0.0901 0.06435 0.09115 0.06504 C 0.10404 0.08217 0.08437 0.05671 0.10156 0.07615 C 0.11276 0.08889 0.10078 0.07916 0.11198 0.08726 C 0.11406 0.09027 0.11628 0.09282 0.11823 0.09652 C 0.12565 0.11088 0.12266 0.10671 0.12656 0.11875 C 0.12708 0.1206 0.12799 0.12222 0.12865 0.1243 C 0.1293 0.12662 0.12995 0.12916 0.13073 0.13171 C 0.1319 0.13541 0.1345 0.14143 0.13594 0.14467 C 0.13633 0.14791 0.13711 0.15416 0.13802 0.15764 C 0.14075 0.16875 0.14128 0.16921 0.14531 0.17986 C 0.14805 0.18726 0.14635 0.18402 0.15052 0.18912 C 0.15117 0.19097 0.15156 0.19305 0.1526 0.19467 C 0.15338 0.19583 0.15456 0.19652 0.15573 0.19652 C 0.16055 0.19652 0.16536 0.19514 0.17031 0.19467 C 0.17096 0.19282 0.17148 0.19051 0.1724 0.18912 C 0.17318 0.1875 0.17448 0.1868 0.17552 0.18541 C 0.17656 0.18356 0.1776 0.18171 0.17865 0.17986 C 0.18073 0.16412 0.17773 0.18009 0.18281 0.16689 C 0.18333 0.16504 0.1832 0.16296 0.18385 0.16134 C 0.18463 0.15856 0.18594 0.15625 0.18698 0.15393 C 0.1888 0.14027 0.18672 0.15254 0.1901 0.13912 C 0.19258 0.12847 0.18945 0.13865 0.19219 0.12615 C 0.19271 0.12338 0.19336 0.12106 0.19427 0.11875 C 0.19544 0.11481 0.19609 0.10949 0.19844 0.10764 L 0.2026 0.10393 C 0.2095 0.10439 0.21641 0.10463 0.22344 0.10578 C 0.22474 0.10578 0.22617 0.10694 0.2276 0.10764 C 0.2293 0.1081 0.23099 0.10879 0.23281 0.10949 C 0.23372 0.10972 0.2388 0.1118 0.2401 0.11319 C 0.24297 0.11597 0.2457 0.11921 0.24844 0.12245 C 0.24948 0.12361 0.25052 0.12453 0.25156 0.12615 C 0.25443 0.13078 0.25703 0.13588 0.2599 0.14097 C 0.2638 0.14791 0.26615 0.15231 0.27135 0.15949 C 0.27292 0.16157 0.27487 0.16273 0.27656 0.16504 C 0.28385 0.175 0.27721 0.17083 0.2849 0.1743 C 0.2862 0.17662 0.2875 0.17939 0.28906 0.18171 C 0.29167 0.18564 0.29505 0.18796 0.29844 0.18912 C 0.30182 0.19004 0.30534 0.19027 0.30885 0.19097 C 0.31068 0.18981 0.31484 0.1875 0.31615 0.18541 C 0.31888 0.18032 0.32344 0.16875 0.32344 0.16898 C 0.325 0.1574 0.32396 0.16365 0.32656 0.15023 C 0.32682 0.14838 0.32695 0.14629 0.3276 0.14467 L 0.32969 0.13912 C 0.32995 0.13657 0.32982 0.13379 0.33073 0.13171 C 0.3349 0.12083 0.33516 0.12152 0.3401 0.11875 C 0.34805 0.11921 0.35599 0.11944 0.36406 0.1206 C 0.36536 0.1206 0.3668 0.12176 0.36823 0.12245 C 0.37018 0.12314 0.3724 0.12361 0.37448 0.1243 C 0.37865 0.12731 0.38268 0.13101 0.38698 0.13356 L 0.39635 0.13912 C 0.40013 0.13773 0.40417 0.13819 0.40781 0.13541 C 0.4181 0.12685 0.40469 0.12801 0.41198 0.12801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0.00169 0.02986 0.00169 0.02176 -3.33333E-6 0.06482 C -0.00026 0.06945 -0.00195 0.07176 -0.00312 0.07593 C -0.0039 0.07824 -0.00443 0.08079 -0.00521 0.08334 C -0.00586 0.08519 -0.00677 0.08681 -0.00729 0.08889 C -0.0082 0.09236 -0.00846 0.0963 -0.00937 0.1 C -0.00989 0.10185 -0.01094 0.10348 -0.01146 0.10556 C -0.01198 0.10718 -0.01198 0.10926 -0.0125 0.11111 C -0.0138 0.11482 -0.01588 0.11783 -0.01666 0.12223 C -0.01797 0.12894 -0.01732 0.12778 -0.02083 0.13334 C -0.02539 0.13982 -0.02239 0.13449 -0.02708 0.13889 C -0.02825 0.13982 -0.02916 0.14144 -0.03021 0.1426 C -0.03125 0.14329 -0.03242 0.14352 -0.03333 0.14445 C -0.04088 0.15093 -0.03151 0.14514 -0.04062 0.15185 C -0.04271 0.15324 -0.04505 0.15324 -0.04687 0.15556 C -0.04896 0.15787 -0.05078 0.16181 -0.05312 0.16297 C -0.05456 0.16343 -0.05898 0.16528 -0.06041 0.16667 C -0.06849 0.17385 -0.05885 0.16736 -0.06666 0.17223 L -0.16979 0.16852 C -0.17174 0.16829 -0.17331 0.16574 -0.175 0.16482 C -0.17669 0.16389 -0.17851 0.16366 -0.18021 0.16297 C -0.19284 0.15672 -0.17969 0.16065 -0.19479 0.15741 L -0.20416 0.15185 C -0.20521 0.15116 -0.20638 0.15093 -0.20729 0.15 C -0.20937 0.14746 -0.21185 0.1456 -0.21354 0.1426 C -0.21458 0.14074 -0.21575 0.13889 -0.21666 0.13704 C -0.21823 0.1338 -0.22005 0.12755 -0.22083 0.12408 C -0.22174 0.12037 -0.22226 0.11667 -0.22291 0.11297 C -0.22331 0.11111 -0.22383 0.10926 -0.22396 0.10741 C -0.22435 0.10417 -0.22461 0.10116 -0.225 0.09815 C -0.22734 0.08426 -0.22708 0.09329 -0.22708 0.08519 L -0.23021 0.08704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128 L 0.41198 0.128 C 0.40573 0.12662 0.39934 0.12569 0.39323 0.1243 C 0.39205 0.12384 0.39101 0.12337 0.3901 0.12245 C 0.38789 0.12013 0.38619 0.11597 0.38385 0.11504 L 0.37552 0.11134 C 0.37448 0.10995 0.37317 0.10902 0.37239 0.10763 C 0.37148 0.10601 0.37122 0.10347 0.37031 0.10208 C 0.3694 0.10069 0.36823 0.10069 0.36718 0.10023 C 0.36575 0.09652 0.36406 0.09305 0.36302 0.08912 C 0.36224 0.08657 0.36171 0.08379 0.36093 0.08171 C 0.36002 0.07939 0.35859 0.07824 0.35781 0.07615 C 0.3569 0.07384 0.35651 0.07083 0.35573 0.06875 C 0.35481 0.06643 0.35351 0.06504 0.3526 0.06319 C 0.35169 0.06134 0.35143 0.05902 0.35052 0.05763 C 0.34961 0.05625 0.34843 0.05625 0.34739 0.05578 C 0.34323 0.04837 0.34349 0.04699 0.33593 0.04652 C 0.31614 0.04467 0.29635 0.04513 0.27656 0.04467 C 0.27513 0.04398 0.27369 0.04351 0.27239 0.04282 C 0.27122 0.04212 0.27031 0.04143 0.26927 0.04097 C 0.2664 0.03958 0.26367 0.03842 0.26093 0.03726 C 0.25976 0.03657 0.25872 0.03634 0.25781 0.03541 C 0.25559 0.0331 0.25364 0.03032 0.25156 0.028 C 0.25052 0.02662 0.24961 0.025 0.24843 0.0243 C 0.24388 0.02152 0.24635 0.02291 0.24114 0.0206 C 0.23606 0.01388 0.23711 0.01435 0.23073 0.00949 C 0.22825 0.0074 0.22591 0.00694 0.22343 0.00578 C 0.22122 0.00462 0.21927 0.00231 0.21718 0.00208 L 0.20781 0.00023 C 0.21015 -0.01737 0.20638 0.00486 0.2151 -0.01829 C 0.21575 -0.02014 0.21653 -0.022 0.21718 -0.02385 C 0.21783 -0.02639 0.21823 -0.02917 0.21927 -0.03125 C 0.22031 -0.0338 0.22226 -0.03473 0.22343 -0.03681 C 0.225 -0.04028 0.22513 -0.04653 0.2276 -0.04792 C 0.23112 -0.05024 0.22994 -0.04862 0.23177 -0.05163 " pathEditMode="relative" ptsTypes="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21 0.08704 L -0.23021 0.08704 C -0.23373 0.08519 -0.23737 0.08357 -0.24063 0.08148 C -0.2418 0.08056 -0.24271 0.07871 -0.24375 0.07778 C -0.24519 0.07639 -0.24675 0.07547 -0.24792 0.07408 C -0.24922 0.07246 -0.24987 0.06991 -0.25104 0.06852 C -0.25235 0.0669 -0.25404 0.06621 -0.25521 0.06482 C -0.25756 0.06181 -0.2599 0.05556 -0.26146 0.05185 C -0.26315 0.04283 -0.26172 0.04861 -0.26563 0.03889 C -0.26641 0.03704 -0.26693 0.03496 -0.26771 0.03334 C -0.26901 0.03056 -0.27071 0.02847 -0.27188 0.02593 C -0.27461 0.02037 -0.27383 0.01922 -0.27604 0.01297 C -0.27956 0.00301 -0.27891 0.00741 -0.28334 -0.00185 C -0.28425 -0.0037 -0.28451 -0.00602 -0.28542 -0.00741 C -0.28672 -0.00926 -0.28828 -0.00995 -0.28959 -0.01111 C -0.29076 -0.01227 -0.29154 -0.01412 -0.29271 -0.01481 C -0.2944 -0.01597 -0.29623 -0.01597 -0.29792 -0.01666 C -0.29909 -0.01736 -0.3 -0.01828 -0.30104 -0.01852 C -0.30495 -0.01967 -0.30873 -0.01991 -0.3125 -0.02037 C -0.31433 -0.02106 -0.31602 -0.02176 -0.31771 -0.02222 C -0.32058 -0.02315 -0.32331 -0.02338 -0.32604 -0.02407 C -0.32826 -0.02477 -0.33034 -0.02546 -0.33229 -0.02592 C -0.33529 -0.02708 -0.33881 -0.02824 -0.34167 -0.02963 C -0.34974 -0.03379 -0.33815 -0.0287 -0.35104 -0.03703 C -0.35274 -0.03819 -0.35456 -0.03842 -0.35625 -0.03889 C -0.36341 -0.04745 -0.35469 -0.03727 -0.36563 -0.04815 C -0.3668 -0.0493 -0.36771 -0.05092 -0.36875 -0.05185 C -0.36979 -0.05278 -0.37097 -0.05301 -0.37188 -0.0537 C -0.37305 -0.05486 -0.37396 -0.05648 -0.375 -0.05741 C -0.3767 -0.05903 -0.37852 -0.05995 -0.38021 -0.06111 C -0.38125 -0.0618 -0.38243 -0.06227 -0.38334 -0.06296 C -0.38594 -0.06528 -0.3892 -0.06944 -0.39167 -0.07222 C -0.38516 -0.0743 -0.38763 -0.07407 -0.38438 -0.07407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8 -0.07407 L -0.38438 -0.07407 C -0.38334 -0.08148 -0.38256 -0.08888 -0.38125 -0.09629 C -0.37982 -0.10439 -0.37591 -0.11666 -0.37396 -0.12407 C -0.37292 -0.12823 -0.37188 -0.13263 -0.37084 -0.13703 C -0.36914 -0.1449 -0.36771 -0.15323 -0.36563 -0.1611 C -0.36485 -0.16435 -0.36341 -0.16689 -0.3625 -0.17036 C -0.36172 -0.17384 -0.36133 -0.17777 -0.36042 -0.18148 C -0.35951 -0.18564 -0.35834 -0.19004 -0.35729 -0.19444 C -0.3569 -0.19606 -0.3569 -0.19814 -0.35625 -0.19999 C -0.35547 -0.20254 -0.35417 -0.20485 -0.35313 -0.2074 C -0.35248 -0.2111 -0.35196 -0.21481 -0.35104 -0.21851 C -0.35026 -0.22175 -0.3487 -0.2243 -0.34792 -0.22777 C -0.34727 -0.23055 -0.34753 -0.23402 -0.34688 -0.23703 C -0.34649 -0.23911 -0.34545 -0.2405 -0.34479 -0.24259 C -0.3444 -0.24421 -0.34427 -0.24629 -0.34375 -0.24814 C -0.34232 -0.25323 -0.34024 -0.25601 -0.33854 -0.2611 C -0.33698 -0.26573 -0.33633 -0.27129 -0.33438 -0.27592 C -0.33308 -0.27893 -0.33099 -0.28101 -0.32917 -0.28333 C -0.32618 -0.28703 -0.32292 -0.29073 -0.31979 -0.29444 C -0.31875 -0.2956 -0.31797 -0.29745 -0.31667 -0.29814 L -0.31042 -0.30185 C -0.30938 -0.30416 -0.30873 -0.30717 -0.30729 -0.30925 C -0.30378 -0.31458 -0.29584 -0.32407 -0.29584 -0.32407 C -0.29271 -0.33518 -0.29076 -0.34513 -0.28334 -0.35185 C -0.28203 -0.353 -0.28047 -0.35393 -0.27917 -0.35555 C -0.278 -0.35694 -0.27735 -0.35972 -0.27604 -0.3611 C -0.27448 -0.36273 -0.27253 -0.36319 -0.27084 -0.36481 C -0.27032 -0.36527 -0.26198 -0.37453 -0.25938 -0.37777 C -0.25808 -0.37939 -0.25677 -0.38171 -0.25521 -0.38333 C -0.25365 -0.38495 -0.25183 -0.38564 -0.25 -0.38703 C -0.24727 -0.39189 -0.24532 -0.39907 -0.24167 -0.40185 C -0.23933 -0.4037 -0.23685 -0.40555 -0.23438 -0.4074 C -0.23347 -0.4081 -0.23229 -0.40833 -0.23125 -0.40925 C -0.22774 -0.41203 -0.22435 -0.41527 -0.22084 -0.41851 C -0.21953 -0.41967 -0.21823 -0.42129 -0.21667 -0.42222 C -0.20977 -0.42638 -0.21237 -0.42453 -0.20104 -0.43518 C -0.2 -0.4361 -0.19909 -0.43796 -0.19792 -0.43888 C -0.19011 -0.44536 -0.18177 -0.45046 -0.17396 -0.4574 C -0.16407 -0.4662 -0.16875 -0.46365 -0.16042 -0.46666 C -0.15599 -0.47175 -0.15534 -0.47291 -0.14896 -0.47777 C -0.14766 -0.4787 -0.14623 -0.4787 -0.14479 -0.47962 C -0.14167 -0.48148 -0.1319 -0.48935 -0.13021 -0.49073 C -0.12891 -0.49189 -0.12761 -0.49328 -0.12604 -0.49444 C -0.12474 -0.49513 -0.12331 -0.49536 -0.12188 -0.49629 C -0.10729 -0.50624 -0.11771 -0.50023 -0.10625 -0.50925 C -0.10287 -0.5118 -0.09935 -0.51365 -0.09584 -0.51666 C -0.09401 -0.51805 -0.09258 -0.5206 -0.09063 -0.52222 C -0.08933 -0.52314 -0.08789 -0.52314 -0.08646 -0.52407 C -0.06368 -0.53703 -0.075 -0.53333 -0.06042 -0.53703 C -0.03907 -0.55277 -0.0569 -0.54143 -0.0375 -0.54999 C -0.01771 -0.55879 -0.03503 -0.553 -0.02084 -0.5574 C -0.00925 -0.56573 -0.0181 -0.55972 0.00416 -0.57036 L 0.01562 -0.57592 C 0.01692 -0.57638 0.01979 -0.57777 0.01979 -0.57777 C 0.02578 -0.58495 0.02096 -0.58009 0.03229 -0.58518 C 0.03333 -0.58564 0.03424 -0.58657 0.03541 -0.58703 C 0.03984 -0.58888 0.0444 -0.59097 0.04896 -0.59259 C 0.08047 -0.60347 0.07343 -0.59999 0.1125 -0.6037 C 0.11679 -0.60485 0.13099 -0.60786 0.13854 -0.6111 C 0.14127 -0.61226 0.14401 -0.61342 0.14687 -0.61481 C 0.1539 -0.61805 0.1457 -0.6162 0.15833 -0.62036 C 0.16315 -0.62175 0.16797 -0.62268 0.17291 -0.62407 C 0.18815 -0.6331 0.1789 -0.62962 0.20104 -0.62962 " pathEditMode="relative" ptsTypes="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Luis Brandley Barillas Pineda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Brandley Barillas Pineda</dc:title>
  <dc:creator>GNet</dc:creator>
  <cp:lastModifiedBy>GNet</cp:lastModifiedBy>
  <cp:revision>3</cp:revision>
  <dcterms:created xsi:type="dcterms:W3CDTF">2025-10-04T18:10:55Z</dcterms:created>
  <dcterms:modified xsi:type="dcterms:W3CDTF">2025-10-04T18:28:21Z</dcterms:modified>
</cp:coreProperties>
</file>