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503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42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380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449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628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169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0238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5305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334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01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042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807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7402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341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95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6351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7271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647D93-A0DB-4061-937E-D74CBA7D5290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B46C-AD4B-4ABB-AF89-05D9F6B87D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9132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Luis Brandley Barillas Pineda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s-GT" dirty="0" smtClean="0"/>
              <a:t>Grado:3 Básico</a:t>
            </a:r>
          </a:p>
          <a:p>
            <a:r>
              <a:rPr lang="es-GT" dirty="0" smtClean="0"/>
              <a:t>Maestro: Gustavo Blanco</a:t>
            </a:r>
          </a:p>
          <a:p>
            <a:r>
              <a:rPr lang="es-GT" dirty="0" smtClean="0"/>
              <a:t>Catedra: mecanografía</a:t>
            </a:r>
          </a:p>
          <a:p>
            <a:r>
              <a:rPr lang="es-GT" dirty="0" smtClean="0"/>
              <a:t>Lugar: Aldea San José Potrerillos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753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de la maquina de escribir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/>
              <a:t>Procesador (CPU)</a:t>
            </a:r>
          </a:p>
          <a:p>
            <a:r>
              <a:rPr lang="es-ES" dirty="0" smtClean="0"/>
              <a:t>Procesador (CPU): El "cerebro" de la computadora, ejecuta las instrucciones y realiza los cálculos. </a:t>
            </a:r>
          </a:p>
          <a:p>
            <a:endParaRPr lang="es-GT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368800" cy="3495675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			Memoria </a:t>
            </a:r>
            <a:r>
              <a:rPr lang="es-GT" dirty="0" err="1" smtClean="0"/>
              <a:t>Ram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Memoria RAM: Almacenamiento temporal de acceso rápido para los datos que el CPU necesita en el momento. 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1825625"/>
            <a:ext cx="3784600" cy="302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			Placa Madre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Placa madre (</a:t>
            </a:r>
            <a:r>
              <a:rPr lang="es-ES" dirty="0" err="1" smtClean="0"/>
              <a:t>Motherboard</a:t>
            </a:r>
            <a:r>
              <a:rPr lang="es-ES" dirty="0" smtClean="0"/>
              <a:t>): Es el circuito principal al que se conectan todos los demás componentes. 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2031206"/>
            <a:ext cx="3441700" cy="25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Unidad de Almacenamiento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Unidad de almacenamiento: Guarda los datos de forma permanente. Puede ser un disco duro (HDD) o una unidad de estado sólido (SSD). 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62" y="1690688"/>
            <a:ext cx="2611438" cy="27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			Tarjeta Grafica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Una tarjeta gráfica es un componente de un ordenador que puede estar integrado dentro de la placa base, el procesador o ser externo y cuya función es la </a:t>
            </a:r>
            <a:r>
              <a:rPr lang="es-ES" dirty="0" err="1" smtClean="0"/>
              <a:t>renderizar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03787"/>
            <a:ext cx="4495800" cy="35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				</a:t>
            </a:r>
            <a:r>
              <a:rPr lang="es-GT" dirty="0" err="1" smtClean="0"/>
              <a:t>Att:Profe</a:t>
            </a:r>
            <a:endParaRPr lang="es-GT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Gracias profe por permitirme realizar este ejercicio para poder aprender mas sobre animaciones feliz tarde.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27780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0477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Maquina de escribir,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570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Marcas de  Maquinas de escribir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Royal: Otra marca popular en el mercado de máquinas de escribir. </a:t>
            </a:r>
          </a:p>
          <a:p>
            <a:r>
              <a:rPr lang="es-ES" dirty="0" smtClean="0"/>
              <a:t>Olivetti: Famosa por sus diseños, especialmente en Europa. </a:t>
            </a:r>
          </a:p>
          <a:p>
            <a:r>
              <a:rPr lang="es-ES" dirty="0" smtClean="0"/>
              <a:t>Olympia: Una marca alemana que se hizo popular a nivel mundial. </a:t>
            </a:r>
          </a:p>
          <a:p>
            <a:r>
              <a:rPr lang="es-ES" dirty="0" err="1" smtClean="0"/>
              <a:t>Brother</a:t>
            </a:r>
            <a:r>
              <a:rPr lang="es-ES" dirty="0" smtClean="0"/>
              <a:t>: Conocida por sus máquinas de escribir portátiles y otros productos electrónicos. </a:t>
            </a:r>
          </a:p>
          <a:p>
            <a:r>
              <a:rPr lang="es-ES" dirty="0" smtClean="0"/>
              <a:t>Remington: Uno de los fabricantes más antiguos y notables.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418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de la maquina de escribir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Rodillo:</a:t>
            </a:r>
          </a:p>
          <a:p>
            <a:r>
              <a:rPr lang="es-ES" dirty="0" smtClean="0"/>
              <a:t>Cilindro de caucho o metal alrededor del cual se enrolla el papel. Las teclas lo golpean a través de la cinta para imprimir los caracteres. </a:t>
            </a:r>
          </a:p>
          <a:p>
            <a:endParaRPr lang="es-GT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7200900" y="2616201"/>
            <a:ext cx="3467099" cy="2578100"/>
          </a:xfrm>
        </p:spPr>
        <p:txBody>
          <a:bodyPr/>
          <a:lstStyle/>
          <a:p>
            <a:pPr marL="0" indent="0">
              <a:buNone/>
            </a:pP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2616201"/>
            <a:ext cx="3962399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GT" dirty="0"/>
              <a:t>	</a:t>
            </a:r>
            <a:r>
              <a:rPr lang="es-GT" dirty="0" smtClean="0"/>
              <a:t>			Carro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Carro: pieza de la máquina en la que va el rodillo con el papel, que se desplaza de un lado a otro.</a:t>
            </a:r>
          </a:p>
          <a:p>
            <a:endParaRPr lang="es-GT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426200" y="1825625"/>
            <a:ext cx="4025900" cy="3048000"/>
          </a:xfrm>
        </p:spPr>
        <p:txBody>
          <a:bodyPr/>
          <a:lstStyle/>
          <a:p>
            <a:pPr marL="0" indent="0">
              <a:buNone/>
            </a:pP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1825625"/>
            <a:ext cx="4279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	</a:t>
            </a:r>
            <a:r>
              <a:rPr lang="es-GT" dirty="0" smtClean="0"/>
              <a:t>			Timbre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La parte del "timbre" de una máquina de escribir se conoce como timbre marginal y es un dispositivo que suena para avisar al usuario cuando el carro está por alcanzar el margen derecho de la página.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1825625"/>
            <a:ext cx="37719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1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Cinta Entintada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Cinta entintada:</a:t>
            </a:r>
          </a:p>
          <a:p>
            <a:r>
              <a:rPr lang="es-ES" dirty="0" smtClean="0"/>
              <a:t>Una cinta con tinta que se interpone entre el tipo y el papel, transfiriendo la imagen del carácter al papel. 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1690689"/>
            <a:ext cx="4102100" cy="30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	</a:t>
            </a:r>
            <a:r>
              <a:rPr lang="es-GT" dirty="0" smtClean="0"/>
              <a:t>			Teclado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Teclado:</a:t>
            </a:r>
          </a:p>
          <a:p>
            <a:r>
              <a:rPr lang="es-ES" dirty="0" smtClean="0"/>
              <a:t>Conjunto de teclas que, al ser presionadas, activan los tipos para imprimir caracteres en el papel. Incluye: 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0" y="1970881"/>
            <a:ext cx="3905250" cy="300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externas de la computadora</a:t>
            </a:r>
            <a:endParaRPr lang="es-GT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Teclado</a:t>
            </a:r>
          </a:p>
          <a:p>
            <a:r>
              <a:rPr lang="es-GT" dirty="0" smtClean="0"/>
              <a:t>Ratón (Mouse)</a:t>
            </a:r>
          </a:p>
          <a:p>
            <a:r>
              <a:rPr lang="es-GT" dirty="0" smtClean="0"/>
              <a:t>Micrófono</a:t>
            </a:r>
          </a:p>
          <a:p>
            <a:r>
              <a:rPr lang="es-GT" dirty="0" smtClean="0"/>
              <a:t>Monitor</a:t>
            </a:r>
          </a:p>
          <a:p>
            <a:r>
              <a:rPr lang="es-GT" dirty="0" smtClean="0"/>
              <a:t>Impresora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834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397</Words>
  <Application>Microsoft Office PowerPoint</Application>
  <PresentationFormat>Panorámica</PresentationFormat>
  <Paragraphs>44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Luis Brandley Barillas Pineda</vt:lpstr>
      <vt:lpstr>Maquina de escribir, Computadora</vt:lpstr>
      <vt:lpstr>Marcas de  Maquinas de escribir</vt:lpstr>
      <vt:lpstr>Partes de la maquina de escribir</vt:lpstr>
      <vt:lpstr>    Carro</vt:lpstr>
      <vt:lpstr>    Timbre</vt:lpstr>
      <vt:lpstr>Cinta Entintada</vt:lpstr>
      <vt:lpstr>    Teclado</vt:lpstr>
      <vt:lpstr>Partes externas de la computadora</vt:lpstr>
      <vt:lpstr>Partes de la maquina de escribir</vt:lpstr>
      <vt:lpstr>   Memoria Ram</vt:lpstr>
      <vt:lpstr>   Placa Madre</vt:lpstr>
      <vt:lpstr>Unidad de Almacenamiento</vt:lpstr>
      <vt:lpstr>   Tarjeta Grafica</vt:lpstr>
      <vt:lpstr>    Att:Profe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 Brandley Barillas Pineda</dc:title>
  <dc:creator>GNet</dc:creator>
  <cp:lastModifiedBy>GNet</cp:lastModifiedBy>
  <cp:revision>8</cp:revision>
  <dcterms:created xsi:type="dcterms:W3CDTF">2025-10-25T17:15:42Z</dcterms:created>
  <dcterms:modified xsi:type="dcterms:W3CDTF">2025-10-25T18:17:20Z</dcterms:modified>
</cp:coreProperties>
</file>