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56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66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611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46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455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668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483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655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974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07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154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039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2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98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38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296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549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A98B4A-AC8D-4E30-84D6-0EF728968DE1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6BEB-8869-4C6F-9CA9-908D5E00F71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8521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s.wikipedia.org/wiki/Estratovolc%C3%A1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Luis </a:t>
            </a:r>
            <a:r>
              <a:rPr lang="es-ES" dirty="0" err="1" smtClean="0"/>
              <a:t>Brandley</a:t>
            </a:r>
            <a:r>
              <a:rPr lang="es-ES" dirty="0" smtClean="0"/>
              <a:t> </a:t>
            </a:r>
            <a:r>
              <a:rPr lang="es-ES" dirty="0" err="1" smtClean="0"/>
              <a:t>Barillas</a:t>
            </a:r>
            <a:r>
              <a:rPr lang="es-ES" dirty="0" smtClean="0"/>
              <a:t> pineda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err="1" smtClean="0"/>
              <a:t>Direccion</a:t>
            </a:r>
            <a:r>
              <a:rPr lang="es-ES" dirty="0" smtClean="0"/>
              <a:t>: San José Potrerillos</a:t>
            </a:r>
          </a:p>
          <a:p>
            <a:r>
              <a:rPr lang="es-ES" dirty="0" smtClean="0"/>
              <a:t>Grado: 3 </a:t>
            </a:r>
            <a:r>
              <a:rPr lang="es-ES" dirty="0" err="1" smtClean="0"/>
              <a:t>Basico</a:t>
            </a:r>
            <a:endParaRPr lang="es-ES" dirty="0" smtClean="0"/>
          </a:p>
          <a:p>
            <a:r>
              <a:rPr lang="es-ES" dirty="0" smtClean="0"/>
              <a:t>Id:1587		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9620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volcán </a:t>
            </a:r>
            <a:r>
              <a:rPr lang="es-ES" dirty="0" err="1" smtClean="0"/>
              <a:t>Popocatépatl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Popocatépetl es un </a:t>
            </a:r>
            <a:r>
              <a:rPr lang="es-ES" dirty="0" smtClean="0">
                <a:hlinkClick r:id="rId2" tooltip="Estratovolcán"/>
              </a:rPr>
              <a:t>estratovolcán</a:t>
            </a:r>
            <a:r>
              <a:rPr lang="es-ES" dirty="0" smtClean="0"/>
              <a:t> localizado en México. Se encuentra situado en los límites de los estados mexicanos de Puebla, Morelos y Estado de México, siendo el más meridional de los grandes volcanes de la denominada Sierra Nevada. Se extiende al este del valle de México , y es el único activo entre los que rodean a la capital del país.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17" y="4001294"/>
            <a:ext cx="3109071" cy="19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Semáforo de Alerta Volcánica del Popocatépetl se encuentra en AMARILLO FASE 2. El </a:t>
            </a:r>
            <a:r>
              <a:rPr lang="es-ES" dirty="0" err="1" smtClean="0"/>
              <a:t>Cenapred</a:t>
            </a:r>
            <a:r>
              <a:rPr lang="es-ES" dirty="0" smtClean="0"/>
              <a:t> exhorta a NO ACERCARSE al volcán y sobre todo al cráter, por el peligro que implica la caída de fragmentos incandescentes. 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8" y="3505780"/>
            <a:ext cx="4006775" cy="26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04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Desde 1938, año de la última actividad eruptiva del volcán, 56 años después el volcán Popocatépetl </a:t>
            </a:r>
            <a:r>
              <a:rPr lang="es-ES" dirty="0" err="1" smtClean="0"/>
              <a:t>reinicó</a:t>
            </a:r>
            <a:r>
              <a:rPr lang="es-ES" dirty="0" smtClean="0"/>
              <a:t> su actividad, y ante ese hecho el Centro Nacional de Prevención de Desastres (CENAPRED), con el apoyo Servicio Geológico 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55" y="3596438"/>
            <a:ext cx="4216998" cy="2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5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Flujos de lodo de pómez y ceniza, conocidos como </a:t>
            </a:r>
            <a:r>
              <a:rPr lang="es-ES" dirty="0" err="1" smtClean="0"/>
              <a:t>lahares</a:t>
            </a:r>
            <a:r>
              <a:rPr lang="es-ES" dirty="0" smtClean="0"/>
              <a:t>, descendieron por las laderas casi verticales del volcán. Corrientes de densidad </a:t>
            </a:r>
            <a:r>
              <a:rPr lang="es-ES" dirty="0" err="1" smtClean="0"/>
              <a:t>piroclástica</a:t>
            </a:r>
            <a:r>
              <a:rPr lang="es-ES" dirty="0" smtClean="0"/>
              <a:t>, nubes de gas caliente y detritos volcánicos que se </a:t>
            </a:r>
            <a:r>
              <a:rPr lang="es-ES" dirty="0" err="1" smtClean="0"/>
              <a:t>avalanchan</a:t>
            </a:r>
            <a:r>
              <a:rPr lang="es-ES" dirty="0" smtClean="0"/>
              <a:t> cuesta abajo a cientos de kilómetros por hora también han sido reportadas en el Popocatépetl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70" y="3888953"/>
            <a:ext cx="4245454" cy="26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no pertenece a un solo municipio, sino que se ubica en los límites territoriales de tres estados mexicanos: Puebla, el Estado de México y Morelos.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5" y="3654649"/>
            <a:ext cx="4055184" cy="26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247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Luis Brandley Barillas pineda</vt:lpstr>
      <vt:lpstr>El volcán Popocatépatl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Brandley varillas pineda</dc:title>
  <dc:creator>GNet</dc:creator>
  <cp:lastModifiedBy>GNet</cp:lastModifiedBy>
  <cp:revision>3</cp:revision>
  <dcterms:created xsi:type="dcterms:W3CDTF">2025-08-23T17:27:06Z</dcterms:created>
  <dcterms:modified xsi:type="dcterms:W3CDTF">2025-08-23T17:47:16Z</dcterms:modified>
</cp:coreProperties>
</file>