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7479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2369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7686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9013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797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22468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3780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036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571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256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3566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067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440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719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459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196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87469-758D-462F-B53F-0276E328788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25C0E6-BB2D-4377-98D5-41A2138BF1C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06339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Cristel Yafrani Padilla Mejía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Curso: mecanografía </a:t>
            </a:r>
          </a:p>
          <a:p>
            <a:r>
              <a:rPr lang="es-ES" dirty="0" smtClean="0"/>
              <a:t>Dirección: Aldea potrerillos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270623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5000">
        <p15:prstTrans prst="curtains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Cien días en el mar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u="sng" dirty="0"/>
              <a:t>Cristel Yafrani Padilla Mejía </a:t>
            </a:r>
            <a:endParaRPr lang="es-GT" dirty="0"/>
          </a:p>
          <a:p>
            <a:r>
              <a:rPr lang="es-ES" dirty="0" smtClean="0"/>
              <a:t>Cien </a:t>
            </a:r>
            <a:r>
              <a:rPr lang="es-ES" dirty="0"/>
              <a:t>días en el mar: a la mitad de su vida, se lanza un buen día a dar la vuelta al mundo en un crucero remodelado con 750 estudiantes, resulta que yo junto con mi compañero y un jovencito de 12 años. Habían contratado al señor Paul que es un poeta para dar clases en el mar, el programa que lleva a estudiantes y universitarios en una travesía oceánica.</a:t>
            </a:r>
            <a:endParaRPr lang="es-GT" dirty="0"/>
          </a:p>
          <a:p>
            <a:r>
              <a:rPr lang="es-ES" dirty="0"/>
              <a:t>Confieso que fui a regañadientes no quería sacar al jovencito de la escuela (cursaba el primer grado de secundaria) ni tampoco estar a un océano de distancia de mis padres (ambos de más de 80 años) y de mi hija que estudia la universidad pero hace mucho tiempo, que ya no le gusta estudiar.  </a:t>
            </a:r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560975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drap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Bebida de mágica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Baba de </a:t>
            </a:r>
            <a:r>
              <a:rPr lang="es-ES" dirty="0" err="1" smtClean="0"/>
              <a:t>cracol</a:t>
            </a:r>
            <a:r>
              <a:rPr lang="es-ES" dirty="0" smtClean="0"/>
              <a:t> </a:t>
            </a:r>
          </a:p>
          <a:p>
            <a:r>
              <a:rPr lang="es-ES" dirty="0" smtClean="0"/>
              <a:t>Azúcar </a:t>
            </a:r>
            <a:r>
              <a:rPr lang="es-ES" dirty="0" err="1" smtClean="0"/>
              <a:t>magica</a:t>
            </a:r>
            <a:endParaRPr lang="es-ES" dirty="0" smtClean="0"/>
          </a:p>
          <a:p>
            <a:r>
              <a:rPr lang="es-ES" dirty="0" smtClean="0"/>
              <a:t>Polvo de hadas</a:t>
            </a:r>
          </a:p>
          <a:p>
            <a:r>
              <a:rPr lang="es-ES" dirty="0" smtClean="0"/>
              <a:t>Plantas</a:t>
            </a:r>
          </a:p>
          <a:p>
            <a:r>
              <a:rPr lang="es-ES" dirty="0" smtClean="0"/>
              <a:t>colorante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36300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shred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Baba de caracol</a:t>
            </a:r>
          </a:p>
          <a:p>
            <a:pPr marL="0" indent="0">
              <a:buNone/>
            </a:pPr>
            <a:r>
              <a:rPr lang="es-ES" dirty="0" smtClean="0"/>
              <a:t>Se encuentra hallando un caracol en los arboles </a:t>
            </a:r>
          </a:p>
          <a:p>
            <a:pPr marL="0" indent="0">
              <a:buNone/>
            </a:pPr>
            <a:endParaRPr lang="es-ES" dirty="0" smtClean="0"/>
          </a:p>
          <a:p>
            <a:endParaRPr lang="es-GT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0432" y="3568700"/>
            <a:ext cx="3531668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746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5000">
        <p14:honeycomb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Azúcar </a:t>
            </a:r>
            <a:r>
              <a:rPr lang="es-ES" dirty="0" err="1" smtClean="0"/>
              <a:t>magica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Se consigue en un cuerno de unicornio </a:t>
            </a:r>
          </a:p>
          <a:p>
            <a:pPr marL="0" indent="0">
              <a:buNone/>
            </a:pP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0500" y="3467100"/>
            <a:ext cx="3251200" cy="216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89338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Polvo de hadas </a:t>
            </a:r>
          </a:p>
          <a:p>
            <a:pPr marL="0" indent="0">
              <a:buNone/>
            </a:pPr>
            <a:r>
              <a:rPr lang="es-ES" dirty="0" smtClean="0"/>
              <a:t>Se consigue en el bosque mágico donde están las hadas</a:t>
            </a:r>
          </a:p>
          <a:p>
            <a:pPr marL="0" indent="0">
              <a:buNone/>
            </a:pPr>
            <a:r>
              <a:rPr lang="es-ES" dirty="0" smtClean="0"/>
              <a:t>  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0662" y="3695700"/>
            <a:ext cx="2962275" cy="184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626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Tm="5000">
        <p14:warp dir="i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Plantas</a:t>
            </a:r>
          </a:p>
          <a:p>
            <a:r>
              <a:rPr lang="es-ES" dirty="0" smtClean="0"/>
              <a:t>Se encuentran en la sima de la montaña  Everest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9956" y="3531394"/>
            <a:ext cx="3523643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442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5000">
        <p14:prism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Colorante</a:t>
            </a:r>
          </a:p>
          <a:p>
            <a:r>
              <a:rPr lang="es-ES" dirty="0" smtClean="0"/>
              <a:t>Se encuentra al final del arcoíris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9737" y="3470274"/>
            <a:ext cx="2828925" cy="178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820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shred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45</TotalTime>
  <Words>226</Words>
  <Application>Microsoft Office PowerPoint</Application>
  <PresentationFormat>Panorámica</PresentationFormat>
  <Paragraphs>32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Cristel Yafrani Padilla Mejía </vt:lpstr>
      <vt:lpstr>Cien días en el mar</vt:lpstr>
      <vt:lpstr>Bebida de mágica </vt:lpstr>
      <vt:lpstr>Ingredientes </vt:lpstr>
      <vt:lpstr>Ingredientes </vt:lpstr>
      <vt:lpstr>Ingredientes </vt:lpstr>
      <vt:lpstr>Ingredientes </vt:lpstr>
      <vt:lpstr>Ingredientes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Cristel Yafrani Padilla Mejía</dc:title>
  <dc:creator>GNet</dc:creator>
  <cp:lastModifiedBy>GNet</cp:lastModifiedBy>
  <cp:revision>6</cp:revision>
  <dcterms:created xsi:type="dcterms:W3CDTF">2025-09-20T17:43:08Z</dcterms:created>
  <dcterms:modified xsi:type="dcterms:W3CDTF">2025-09-20T18:28:40Z</dcterms:modified>
</cp:coreProperties>
</file>