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5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931-FEF3-4F2D-B8C8-42550E351653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E680-2EEA-45C4-908B-0EC0BA4327F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3156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931-FEF3-4F2D-B8C8-42550E351653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E680-2EEA-45C4-908B-0EC0BA4327F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1031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931-FEF3-4F2D-B8C8-42550E351653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E680-2EEA-45C4-908B-0EC0BA4327F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7617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931-FEF3-4F2D-B8C8-42550E351653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E680-2EEA-45C4-908B-0EC0BA4327F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7397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931-FEF3-4F2D-B8C8-42550E351653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E680-2EEA-45C4-908B-0EC0BA4327F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7285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931-FEF3-4F2D-B8C8-42550E351653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E680-2EEA-45C4-908B-0EC0BA4327F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8933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931-FEF3-4F2D-B8C8-42550E351653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E680-2EEA-45C4-908B-0EC0BA4327F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5260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931-FEF3-4F2D-B8C8-42550E351653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E680-2EEA-45C4-908B-0EC0BA4327F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475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931-FEF3-4F2D-B8C8-42550E351653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E680-2EEA-45C4-908B-0EC0BA4327F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3573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931-FEF3-4F2D-B8C8-42550E351653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E680-2EEA-45C4-908B-0EC0BA4327F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8723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931-FEF3-4F2D-B8C8-42550E351653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E680-2EEA-45C4-908B-0EC0BA4327F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9203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6E931-FEF3-4F2D-B8C8-42550E351653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8E680-2EEA-45C4-908B-0EC0BA4327F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027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Cristel Yafrani Padilla Mejía 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Mecanografía: </a:t>
            </a:r>
          </a:p>
          <a:p>
            <a:r>
              <a:rPr lang="es-ES" dirty="0" smtClean="0"/>
              <a:t>Segundo </a:t>
            </a:r>
            <a:r>
              <a:rPr lang="es-ES" dirty="0" err="1" smtClean="0"/>
              <a:t>basico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1990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759200"/>
            <a:ext cx="2171700" cy="23495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225" y="3759200"/>
            <a:ext cx="2114550" cy="21145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25" y="1854200"/>
            <a:ext cx="3378200" cy="4127500"/>
          </a:xfrm>
          <a:prstGeom prst="rect">
            <a:avLst/>
          </a:prstGeom>
        </p:spPr>
      </p:pic>
      <p:sp>
        <p:nvSpPr>
          <p:cNvPr id="10" name="Llamada de nube 9"/>
          <p:cNvSpPr/>
          <p:nvPr/>
        </p:nvSpPr>
        <p:spPr>
          <a:xfrm>
            <a:off x="7756525" y="3041650"/>
            <a:ext cx="2298700" cy="1047750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 bello día</a:t>
            </a:r>
            <a:endParaRPr lang="es-G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Llamada de nube 11"/>
          <p:cNvSpPr/>
          <p:nvPr/>
        </p:nvSpPr>
        <p:spPr>
          <a:xfrm>
            <a:off x="7837488" y="3448050"/>
            <a:ext cx="1714500" cy="939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Uy un lobo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79639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1.66667E-6 0.00023 C 0.00612 -0.00069 0.0125 -0.00093 0.01862 -0.00185 C 0.02005 -0.00208 0.02149 -0.00347 0.02279 -0.0037 C 0.02735 -0.00532 0.0319 -0.00625 0.03633 -0.00741 L 0.04258 -0.01111 L 0.0457 -0.01296 C 0.04675 -0.0125 0.04818 -0.01273 0.04883 -0.01111 C 0.04974 -0.00926 0.04948 -0.00625 0.04987 -0.0037 C 0.05091 0.00255 0.05156 0.00394 0.053 0.01111 C 0.05378 0.01458 0.05391 0.01875 0.05508 0.02222 C 0.05586 0.02407 0.05664 0.0257 0.05716 0.02778 C 0.05768 0.0294 0.05794 0.03148 0.0582 0.03333 C 0.05899 0.03634 0.05977 0.03935 0.06029 0.04259 C 0.06081 0.04491 0.06081 0.04769 0.06133 0.05 C 0.06445 0.06065 0.06432 0.05972 0.06862 0.06482 L 0.07487 0.06111 L 0.078 0.05926 C 0.07878 0.05741 0.0793 0.05509 0.08008 0.0537 C 0.08099 0.05208 0.08242 0.05162 0.0832 0.05 C 0.0849 0.04653 0.08607 0.04259 0.08737 0.03889 L 0.08945 0.03333 C 0.09024 0.03148 0.09076 0.02917 0.09154 0.02778 L 0.09466 0.02222 C 0.0957 0.02269 0.09714 0.02269 0.09779 0.02407 C 0.09857 0.02523 0.09844 0.02778 0.09883 0.02963 C 0.09948 0.03148 0.10013 0.03333 0.10091 0.03519 C 0.10195 0.03704 0.10326 0.03866 0.10404 0.04074 C 0.1056 0.04421 0.10651 0.04861 0.1082 0.05185 C 0.11068 0.05602 0.1125 0.05972 0.1155 0.06296 C 0.11667 0.06412 0.12201 0.0662 0.12279 0.06667 C 0.13034 0.06204 0.12722 0.06505 0.13216 0.05926 C 0.13972 0.03935 0.12813 0.06945 0.13737 0.04815 C 0.14401 0.0331 0.13867 0.04028 0.14466 0.03333 C 0.15143 0.0412 0.14479 0.03148 0.14883 0.04445 C 0.14961 0.04653 0.15091 0.04815 0.15195 0.05 C 0.15274 0.05347 0.15326 0.05833 0.15508 0.06111 C 0.15625 0.0625 0.16328 0.06458 0.16341 0.06482 C 0.16445 0.06597 0.16537 0.06829 0.16654 0.06852 C 0.16979 0.06898 0.17292 0.06782 0.17591 0.06667 C 0.17748 0.06597 0.17878 0.06389 0.18008 0.06296 C 0.18112 0.06204 0.18216 0.06157 0.1832 0.06111 L 0.19258 0.04445 L 0.1957 0.03889 C 0.19675 0.03704 0.19766 0.03472 0.19883 0.03333 L 0.20195 0.02963 C 0.20235 0.03148 0.20261 0.03333 0.203 0.03519 C 0.20365 0.03704 0.20469 0.03843 0.20508 0.04074 C 0.20573 0.04352 0.20573 0.04676 0.20612 0.05 C 0.20651 0.05185 0.20651 0.05417 0.20716 0.05556 C 0.20794 0.05671 0.20925 0.05671 0.21029 0.05741 C 0.21784 0.06111 0.2112 0.05718 0.21966 0.06111 C 0.22084 0.06157 0.22175 0.06227 0.22279 0.06296 C 0.2293 0.06204 0.2349 0.06343 0.2405 0.05926 C 0.24193 0.0581 0.24336 0.05671 0.24466 0.05556 C 0.25065 0.03982 0.24089 0.06412 0.253 0.04259 C 0.26016 0.02986 0.2569 0.03426 0.26237 0.02778 C 0.26341 0.02894 0.26472 0.02986 0.2655 0.03148 C 0.2668 0.03357 0.26771 0.03634 0.26862 0.03889 C 0.2711 0.04468 0.27097 0.0456 0.27383 0.05185 C 0.27487 0.0537 0.27578 0.05579 0.27695 0.05741 C 0.278 0.05833 0.27904 0.05857 0.28008 0.05926 C 0.28294 0.06042 0.28841 0.06296 0.28841 0.0632 C 0.29336 0.06227 0.29844 0.06389 0.303 0.06111 C 0.30847 0.05764 0.30847 0.05023 0.31133 0.04445 C 0.31341 0.04051 0.31524 0.03611 0.31758 0.03333 L 0.32383 0.02593 C 0.32461 0.02778 0.32513 0.02963 0.32591 0.03148 C 0.32695 0.03333 0.32826 0.03472 0.32904 0.03704 C 0.33294 0.04722 0.3263 0.03773 0.33216 0.05 C 0.33607 0.05764 0.33555 0.0537 0.33945 0.05741 C 0.34336 0.06065 0.34232 0.06134 0.3457 0.06667 C 0.34844 0.0706 0.34883 0.07014 0.35195 0.07222 C 0.35586 0.07153 0.35977 0.07222 0.36341 0.07037 C 0.36472 0.06968 0.36472 0.06644 0.3655 0.06482 C 0.36654 0.06273 0.36771 0.06111 0.36862 0.05926 C 0.36953 0.05741 0.36979 0.05509 0.3707 0.0537 C 0.37201 0.05185 0.37357 0.05116 0.37487 0.05 C 0.37526 0.04815 0.37526 0.0456 0.37591 0.04445 C 0.37669 0.04306 0.37813 0.04329 0.37904 0.04259 C 0.38724 0.03519 0.37748 0.04167 0.38529 0.03704 C 0.38633 0.0382 0.3875 0.03912 0.38841 0.04074 C 0.39063 0.04421 0.39193 0.05 0.39466 0.05185 L 0.39779 0.0537 C 0.40365 0.06898 0.40026 0.06157 0.4082 0.07593 C 0.41016 0.07917 0.41198 0.0831 0.41445 0.08519 C 0.41589 0.08611 0.41732 0.08634 0.41862 0.08704 C 0.42474 0.07986 0.41927 0.08727 0.42383 0.07778 C 0.43177 0.06134 0.42474 0.07894 0.43112 0.06296 C 0.4319 0.06111 0.43268 0.05926 0.4332 0.05741 C 0.43373 0.05556 0.4336 0.05301 0.43425 0.05185 C 0.43503 0.05046 0.43633 0.05046 0.43737 0.05 C 0.44128 0.06019 0.43737 0.05139 0.44258 0.05926 C 0.45287 0.07431 0.43972 0.05579 0.44779 0.07037 C 0.4487 0.07176 0.44987 0.07269 0.45091 0.07407 C 0.45365 0.08796 0.44974 0.0713 0.45508 0.08333 C 0.45586 0.08472 0.4556 0.08704 0.45612 0.08889 C 0.45781 0.09306 0.46016 0.09537 0.46237 0.09815 C 0.46511 0.09699 0.46966 0.0963 0.47175 0.09259 C 0.47318 0.09005 0.47383 0.08634 0.47487 0.08333 C 0.47565 0.08125 0.4763 0.07963 0.47695 0.07778 C 0.47761 0.07315 0.47787 0.06782 0.48008 0.06482 C 0.48099 0.06343 0.48216 0.06343 0.4832 0.06296 C 0.48399 0.06482 0.48477 0.06644 0.48529 0.06852 C 0.48581 0.07014 0.48607 0.07222 0.48633 0.07407 C 0.48711 0.07708 0.48776 0.08009 0.48841 0.08333 C 0.4888 0.08495 0.48906 0.08704 0.48945 0.08889 C 0.49193 0.09815 0.49167 0.09306 0.49167 0.09815 " pathEditMode="relative" rAng="0" ptsTypes="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51852E-6 L 3.33333E-6 8.51852E-6 C -0.00287 0.00487 -0.00573 0.0095 -0.00834 0.01459 C -0.00964 0.0169 -0.01029 0.02015 -0.01146 0.022 C -0.01342 0.02501 -0.01602 0.0264 -0.01771 0.0294 C -0.02162 0.03635 -0.01954 0.03427 -0.02396 0.03681 C -0.025 0.03866 -0.02592 0.04098 -0.02709 0.04237 C -0.02813 0.04352 -0.0293 0.04352 -0.03021 0.04422 C -0.0375 0.0507 -0.02891 0.04607 -0.0375 0.04977 C -0.0448 0.05834 -0.04141 0.05579 -0.04688 0.05903 C -0.04831 0.0588 -0.05534 0.05695 -0.0573 0.05533 C -0.05847 0.05464 -0.05938 0.05302 -0.06042 0.05163 C -0.06394 0.05232 -0.06745 0.05255 -0.07084 0.05348 C -0.07474 0.05464 -0.0737 0.05602 -0.07709 0.05903 C -0.07813 0.05996 -0.0793 0.06019 -0.08021 0.06089 C -0.08139 0.06204 -0.0823 0.06366 -0.08334 0.06459 C -0.08477 0.06598 -0.0862 0.0669 -0.0875 0.06829 C -0.09193 0.07269 -0.08907 0.072 -0.09271 0.072 " pathEditMode="relative" ptsTypes="AAAAAAAAAAAAAAAA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0.09815 L 0.49167 0.09815 C 0.49114 0.08681 0.49062 0.0676 0.48958 0.05556 C 0.48919 0.05116 0.48815 0.04653 0.4875 0.0426 L 0.47292 0.04445 C 0.46901 0.04491 0.46523 0.04653 0.46146 0.0463 C 0.45469 0.04537 0.44818 0.0426 0.44167 0.04074 C 0.44062 0.03936 0.43958 0.03797 0.43854 0.03704 C 0.43164 0.03079 0.41784 0.03658 0.41458 0.03704 C 0.39961 0.03565 0.38463 0.03542 0.36979 0.03334 C 0.36784 0.03287 0.36627 0.03079 0.36458 0.02963 C 0.35833 0.02547 0.36458 0.03056 0.35625 0.02408 C 0.33372 0.00672 0.34453 0.01274 0.33021 0.00556 C 0.32877 0.00371 0.32734 0.00186 0.32604 3.7037E-7 C 0.32487 -0.00185 0.32409 -0.00416 0.32292 -0.00555 C 0.32187 -0.00671 0.32083 -0.00694 0.31979 -0.0074 C 0.31797 -0.01481 0.31588 -0.02222 0.31458 -0.02963 C 0.31419 -0.03148 0.31458 -0.03495 0.31354 -0.03518 C 0.30729 -0.0375 0.30104 -0.03657 0.29479 -0.03703 C 0.29544 -0.04699 0.2957 -0.05694 0.29687 -0.06666 C 0.297 -0.06898 0.29792 -0.07083 0.29896 -0.07222 C 0.30482 -0.08148 0.30495 -0.07963 0.3125 -0.08148 C 0.32135 -0.0868 0.31653 -0.08472 0.32708 -0.08703 C 0.32812 -0.08842 0.32903 -0.08981 0.33021 -0.09074 C 0.33112 -0.09166 0.33216 -0.09213 0.33333 -0.09259 C 0.33568 -0.09398 0.33815 -0.09513 0.34062 -0.09629 C 0.34297 -0.09583 0.34557 -0.09606 0.34792 -0.09444 C 0.34948 -0.09351 0.35052 -0.09051 0.35208 -0.08888 C 0.35299 -0.08796 0.35417 -0.08796 0.35521 -0.08703 C 0.35625 -0.08611 0.35729 -0.08472 0.35833 -0.08333 C 0.36042 -0.08472 0.36237 -0.08611 0.36458 -0.08703 C 0.3668 -0.08819 0.37396 -0.09027 0.37604 -0.09074 C 0.39427 -0.08263 0.37565 -0.09143 0.39062 -0.08333 C 0.40364 -0.07638 0.38737 -0.08588 0.39792 -0.07963 C 0.42448 -0.08564 0.40898 -0.08287 0.44479 -0.08703 C 0.44648 -0.08773 0.44818 -0.08819 0.45 -0.08888 C 0.45208 -0.09004 0.45625 -0.09259 0.45625 -0.09259 C 0.45963 -0.09143 0.46315 -0.08981 0.46667 -0.08888 C 0.50456 -0.07939 0.4569 -0.09328 0.48646 -0.08518 C 0.49271 -0.08356 0.49896 -0.08148 0.50521 -0.07963 L 0.51875 -0.08518 C 0.51979 -0.08588 0.52083 -0.08634 0.52187 -0.08703 C 0.52357 -0.08865 0.52526 -0.09074 0.52708 -0.09259 C 0.52877 -0.09213 0.53047 -0.09074 0.53229 -0.09074 C 0.53867 -0.09074 0.54271 -0.09398 0.54896 -0.09629 C 0.55091 -0.09722 0.55312 -0.09745 0.55521 -0.09814 C 0.55625 -0.09861 0.55716 -0.09976 0.55833 -0.1 C 0.56002 -0.10092 0.57161 -0.10509 0.575 -0.10555 C 0.58216 -0.10717 0.58958 -0.1081 0.59687 -0.10926 C 0.59896 -0.07801 0.59752 -0.0824 0.60417 -0.0537 C 0.60521 -0.04907 0.60859 -0.04398 0.61042 -0.04074 C 0.61172 -0.04143 0.61315 -0.04236 0.61458 -0.04259 C 0.61758 -0.04351 0.62083 -0.04328 0.62396 -0.04444 C 0.62513 -0.04513 0.62578 -0.04768 0.62708 -0.04814 C 0.63008 -0.04953 0.63333 -0.04953 0.63646 -0.05 C 0.63776 -0.05138 0.63919 -0.05231 0.64062 -0.0537 C 0.64271 -0.05601 0.6444 -0.05972 0.64687 -0.06111 C 0.64792 -0.0618 0.64896 -0.06203 0.65 -0.06296 C 0.65208 -0.06527 0.65417 -0.06805 0.65625 -0.07037 L 0.65937 -0.07407 C 0.65625 -0.07476 0.65299 -0.07523 0.65 -0.07592 C 0.64778 -0.07662 0.64583 -0.07777 0.64375 -0.07777 C 0.62252 -0.07893 0.6013 -0.07916 0.58021 -0.07963 L 0.56771 -0.08518 C 0.55677 -0.09004 0.56484 -0.08703 0.54271 -0.08888 C 0.54023 -0.09027 0.53776 -0.09166 0.53542 -0.09259 C 0.53294 -0.09351 0.53047 -0.09375 0.52812 -0.09444 C 0.52669 -0.0949 0.52526 -0.09583 0.52396 -0.09629 C 0.525 -0.09768 0.52604 -0.09861 0.52708 -0.1 C 0.53112 -0.10601 0.52851 -0.10555 0.53125 -0.10555 L 0.48542 -0.09629 " pathEditMode="relative" ptsTypes="AAAAAAAAAAAAAAAAAAAAAAAAAA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14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Cristel Yafrani Padilla Mejía 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Cristel Yafrani Padilla Mejía</dc:title>
  <dc:creator>GNet</dc:creator>
  <cp:lastModifiedBy>GNet</cp:lastModifiedBy>
  <cp:revision>5</cp:revision>
  <dcterms:created xsi:type="dcterms:W3CDTF">2025-10-04T17:20:11Z</dcterms:created>
  <dcterms:modified xsi:type="dcterms:W3CDTF">2025-10-04T18:01:02Z</dcterms:modified>
</cp:coreProperties>
</file>