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600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377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47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504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18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960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688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719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1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28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7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27E3-E14B-4413-B6D6-882CD0819725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247A-E9EC-424A-9605-B15E6983AD0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154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Cristel Yafrani Padilla Mejía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Mecanografía</a:t>
            </a:r>
          </a:p>
          <a:p>
            <a:r>
              <a:rPr lang="es-ES" dirty="0" smtClean="0"/>
              <a:t>Segundo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252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" y="4445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924300"/>
            <a:ext cx="2552700" cy="228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1" y="4091781"/>
            <a:ext cx="2298700" cy="2298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88" y="1225550"/>
            <a:ext cx="2937594" cy="3768725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1978025" y="3022600"/>
            <a:ext cx="1854200" cy="9017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lindo día hace hoy </a:t>
            </a:r>
            <a:endParaRPr lang="es-GT" dirty="0"/>
          </a:p>
        </p:txBody>
      </p:sp>
      <p:sp>
        <p:nvSpPr>
          <p:cNvPr id="10" name="Llamada de nube 9"/>
          <p:cNvSpPr/>
          <p:nvPr/>
        </p:nvSpPr>
        <p:spPr>
          <a:xfrm>
            <a:off x="9547225" y="2882900"/>
            <a:ext cx="2378075" cy="104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Mmm</a:t>
            </a:r>
            <a:r>
              <a:rPr lang="es-ES" dirty="0" smtClean="0"/>
              <a:t> que rico huele, a </a:t>
            </a:r>
            <a:r>
              <a:rPr lang="es-ES" dirty="0" err="1" smtClean="0"/>
              <a:t>pay</a:t>
            </a:r>
            <a:r>
              <a:rPr lang="es-ES" dirty="0" smtClean="0"/>
              <a:t> de manzana </a:t>
            </a:r>
            <a:endParaRPr lang="es-GT" dirty="0"/>
          </a:p>
        </p:txBody>
      </p:sp>
      <p:sp>
        <p:nvSpPr>
          <p:cNvPr id="11" name="Llamada de nube 10"/>
          <p:cNvSpPr/>
          <p:nvPr/>
        </p:nvSpPr>
        <p:spPr>
          <a:xfrm>
            <a:off x="7297309" y="4140200"/>
            <a:ext cx="1863725" cy="8540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Noo</a:t>
            </a:r>
            <a:r>
              <a:rPr lang="es-ES" dirty="0" smtClean="0"/>
              <a:t>! Un </a:t>
            </a:r>
            <a:r>
              <a:rPr lang="es-ES" dirty="0" err="1" smtClean="0"/>
              <a:t>loboo</a:t>
            </a:r>
            <a:endParaRPr lang="es-GT" dirty="0"/>
          </a:p>
        </p:txBody>
      </p:sp>
      <p:sp>
        <p:nvSpPr>
          <p:cNvPr id="12" name="Llamada de nube 11"/>
          <p:cNvSpPr/>
          <p:nvPr/>
        </p:nvSpPr>
        <p:spPr>
          <a:xfrm>
            <a:off x="8854356" y="3652440"/>
            <a:ext cx="2019590" cy="9755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Ese </a:t>
            </a:r>
            <a:r>
              <a:rPr lang="es-ES" dirty="0" err="1" smtClean="0"/>
              <a:t>pay</a:t>
            </a:r>
            <a:r>
              <a:rPr lang="es-ES" dirty="0" smtClean="0"/>
              <a:t> será </a:t>
            </a:r>
            <a:r>
              <a:rPr lang="es-ES" dirty="0" err="1" smtClean="0"/>
              <a:t>mio</a:t>
            </a:r>
            <a:endParaRPr lang="es-GT" dirty="0"/>
          </a:p>
        </p:txBody>
      </p:sp>
      <p:sp>
        <p:nvSpPr>
          <p:cNvPr id="13" name="Llamada de nube 12"/>
          <p:cNvSpPr/>
          <p:nvPr/>
        </p:nvSpPr>
        <p:spPr>
          <a:xfrm>
            <a:off x="7312257" y="4231084"/>
            <a:ext cx="1986391" cy="8763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Noo</a:t>
            </a:r>
            <a:r>
              <a:rPr lang="es-ES" dirty="0" smtClean="0"/>
              <a:t>! mi comida</a:t>
            </a:r>
            <a:endParaRPr lang="es-GT" dirty="0"/>
          </a:p>
        </p:txBody>
      </p:sp>
      <p:sp>
        <p:nvSpPr>
          <p:cNvPr id="14" name="Llamada de nube 13"/>
          <p:cNvSpPr/>
          <p:nvPr/>
        </p:nvSpPr>
        <p:spPr>
          <a:xfrm>
            <a:off x="10432679" y="2984499"/>
            <a:ext cx="2108779" cy="12043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Te atrapare y me comeré ese </a:t>
            </a:r>
            <a:r>
              <a:rPr lang="es-ES" dirty="0" err="1" smtClean="0"/>
              <a:t>pay</a:t>
            </a:r>
            <a:r>
              <a:rPr lang="es-ES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657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0.00023 C 0.00234 0.00417 0.00495 0.00833 0.00729 0.01296 C 0.01367 0.02592 0.01172 0.02384 0.01563 0.03333 C 0.01654 0.03565 0.01771 0.03819 0.01875 0.04074 C 0.0194 0.04236 0.01992 0.04444 0.02083 0.0463 C 0.02175 0.04815 0.02292 0.05 0.02396 0.05185 C 0.02422 0.0537 0.02422 0.05579 0.025 0.05741 C 0.02669 0.06111 0.03216 0.07083 0.03542 0.07407 C 0.03724 0.07592 0.04206 0.07685 0.04375 0.07778 C 0.05638 0.0838 0.04284 0.07986 0.05938 0.08333 C 0.06146 0.08449 0.06341 0.08634 0.06563 0.08704 C 0.07175 0.08819 0.07813 0.08796 0.08438 0.08889 C 0.08646 0.08912 0.08854 0.09005 0.09063 0.09074 C 0.09961 0.09005 0.10859 0.09028 0.11771 0.08889 C 0.12057 0.08819 0.12526 0.07963 0.12708 0.07778 C 0.12982 0.0743 0.13438 0.07199 0.1375 0.07037 C 0.1388 0.06944 0.14024 0.06921 0.14167 0.06852 C 0.14271 0.06782 0.14375 0.06713 0.14479 0.06667 C 0.14792 0.06713 0.15104 0.06667 0.15417 0.06852 C 0.15573 0.06921 0.15677 0.07222 0.15833 0.07407 C 0.1599 0.07592 0.16172 0.07755 0.16354 0.07963 C 0.16563 0.08194 0.16979 0.08704 0.16979 0.08727 C 0.17044 0.08889 0.17083 0.09097 0.17188 0.09259 C 0.17617 0.0993 0.17695 0.0993 0.18125 0.10185 C 0.19505 0.10046 0.20899 0.10023 0.22292 0.09815 C 0.22435 0.09768 0.22552 0.09537 0.22708 0.09444 C 0.22904 0.09282 0.23125 0.09236 0.23333 0.09074 C 0.23542 0.08889 0.23737 0.08657 0.23958 0.08518 C 0.24089 0.08403 0.24232 0.08403 0.24375 0.08333 C 0.24479 0.08264 0.24583 0.08194 0.24688 0.08148 C 0.2513 0.08194 0.25599 0.08125 0.26042 0.08333 C 0.26172 0.0838 0.26224 0.08727 0.26354 0.08889 C 0.26445 0.08981 0.26563 0.09005 0.26667 0.09074 C 0.26953 0.09583 0.26953 0.09653 0.27292 0.1 C 0.27422 0.10116 0.27565 0.10255 0.27708 0.1037 C 0.278 0.1044 0.27917 0.10463 0.28021 0.10555 C 0.28125 0.10648 0.28229 0.10787 0.28333 0.10926 C 0.2875 0.10856 0.29167 0.10856 0.29583 0.10741 C 0.30261 0.10509 0.29909 0.10393 0.30417 0.1 C 0.30612 0.09838 0.30833 0.09745 0.31042 0.0963 C 0.31146 0.0956 0.3125 0.09514 0.31354 0.09444 C 0.31484 0.09305 0.31615 0.0912 0.31771 0.09074 C 0.3207 0.08935 0.32396 0.08935 0.32708 0.08889 C 0.32813 0.09005 0.3293 0.09074 0.33021 0.09259 C 0.33177 0.09583 0.3319 0.10208 0.33438 0.1037 L 0.3375 0.10555 C 0.34232 0.10486 0.34714 0.10486 0.35208 0.1037 C 0.35443 0.10301 0.36003 0.09884 0.3625 0.0963 C 0.36393 0.09444 0.36511 0.0919 0.36667 0.09074 C 0.36784 0.08958 0.3694 0.08935 0.37083 0.08889 C 0.37305 0.08472 0.37409 0.08217 0.37708 0.07963 C 0.378 0.0787 0.37917 0.07824 0.38021 0.07778 C 0.38372 0.07986 0.38425 0.0794 0.3875 0.08518 C 0.38828 0.08657 0.38854 0.08912 0.38958 0.09074 C 0.39102 0.09305 0.39297 0.09421 0.39479 0.0963 C 0.39583 0.09745 0.39688 0.09861 0.39792 0.1 C 0.39922 0.10162 0.40052 0.1037 0.40208 0.10555 C 0.40339 0.10694 0.40482 0.10787 0.40625 0.10926 C 0.41172 0.10856 0.41732 0.1088 0.42292 0.10741 C 0.42409 0.10694 0.42487 0.10463 0.42604 0.1037 C 0.42695 0.10278 0.428 0.10231 0.42917 0.10185 C 0.43425 0.09907 0.43945 0.09768 0.44479 0.0963 C 0.44857 0.09676 0.45234 0.09699 0.45625 0.09815 C 0.45729 0.09838 0.4582 0.1 0.45938 0.1 L 0.46875 0.09444 L 0.47188 0.09259 C 0.47292 0.08634 0.47175 0.08704 0.47396 0.08704 " pathEditMode="relative" rAng="0" ptsTypes="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0.00023 C -0.00247 0.00093 -0.00911 0.00648 -0.0125 0.00185 C -0.01484 -0.00139 -0.01875 -0.00926 -0.01875 -0.00903 C -0.02005 -0.0162 -0.01953 -0.01643 -0.02396 -0.02037 C -0.02604 -0.02222 -0.03021 -0.02407 -0.03021 -0.02384 C -0.03151 -0.02407 -0.04232 -0.02338 -0.04583 -0.02037 C -0.04778 -0.01898 -0.04935 -0.01643 -0.05104 -0.01481 C -0.0526 -0.01366 -0.05703 -0.01181 -0.05833 -0.01111 C -0.06041 -0.0088 -0.06224 -0.00509 -0.06458 -0.0037 C -0.07187 0.00046 -0.06497 -0.00324 -0.07916 0.00185 C -0.0806 0.00232 -0.08203 0.00301 -0.08333 0.0037 C -0.08437 0.00486 -0.08646 0.00509 -0.08646 0.00741 C -0.08646 0.00926 -0.08437 0.00625 -0.08333 0.00556 C -0.08229 0.0044 -0.08138 0.00255 -0.08021 0.00185 C -0.07969 0.00139 -0.0789 0.00185 -0.07812 0.00185 " pathEditMode="relative" rAng="0" ptsTypes="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96 0.08704 L 0.47396 0.08704 C 0.47735 0.08774 0.48086 0.0882 0.48438 0.08889 C 0.48646 0.08959 0.48867 0.08889 0.49063 0.09074 C 0.49154 0.0919 0.49102 0.09468 0.49167 0.0963 C 0.49245 0.09861 0.49375 0.1 0.49479 0.10186 C 0.50964 0.10047 0.51133 0.09005 0.51354 0.10556 C 0.51393 0.1088 0.51419 0.11181 0.51459 0.11482 C 0.51472 0.11991 0.51445 0.13519 0.51667 0.1426 C 0.51719 0.14468 0.51797 0.1463 0.51875 0.14815 C 0.51654 0.16366 0.51914 0.14838 0.51563 0.16111 C 0.5125 0.17199 0.51745 0.16158 0.51146 0.17408 C 0.51042 0.17616 0.50977 0.1794 0.50834 0.17963 C 0.49753 0.18195 0.48672 0.18102 0.47604 0.18149 L 0.47084 0.18334 C 0.46875 0.18403 0.46654 0.18403 0.46459 0.18519 C 0.46328 0.18611 0.4625 0.18797 0.46146 0.18889 C 0.46042 0.18982 0.45925 0.19005 0.45834 0.19074 C 0.4569 0.1919 0.45547 0.19329 0.45417 0.19468 C 0.44505 0.19399 0.43607 0.19445 0.42709 0.1926 C 0.42578 0.1926 0.425 0.19005 0.42396 0.18889 C 0.42292 0.1882 0.42188 0.18774 0.42084 0.18704 C 0.41081 0.16945 0.42266 0.19213 0.41667 0.17593 C 0.41576 0.17385 0.41459 0.17223 0.41354 0.17037 C 0.41107 0.15787 0.41459 0.17246 0.40625 0.15741 C 0.40521 0.15556 0.4043 0.15324 0.40313 0.15186 C 0.40182 0.1507 0.39557 0.14653 0.39375 0.1463 C 0.3763 0.14537 0.35899 0.14514 0.34167 0.14445 C 0.3306 0.13959 0.33802 0.14561 0.33646 0.10556 C 0.3362 0.10139 0.33568 0.09699 0.33542 0.0926 C 0.33503 0.08889 0.33477 0.08519 0.33438 0.08149 C 0.33399 0.07871 0.33151 0.06783 0.33125 0.06667 C 0.3306 0.06459 0.32722 0.05625 0.32604 0.05556 C 0.32057 0.05371 0.31485 0.0544 0.30938 0.05371 C 0.30794 0.05186 0.30651 0.05024 0.30521 0.04815 C 0.30404 0.04653 0.30326 0.04399 0.30209 0.0426 C 0.30039 0.04098 0.29844 0.04051 0.29688 0.03889 C 0.29531 0.0375 0.29427 0.03449 0.29271 0.03334 C 0.29063 0.03195 0.28854 0.03218 0.28646 0.03149 C 0.28594 0.03102 0.2793 0.02431 0.27813 0.02223 C 0.27656 0.02014 0.27513 0.0176 0.27396 0.01482 C 0.27227 0.01135 0.2711 0.00741 0.26979 0.00371 C 0.2694 -0.00231 0.26914 -0.00856 0.26875 -0.01481 C 0.26836 -0.01967 0.26732 -0.02639 0.26667 -0.03148 C 0.26693 -0.0412 0.26706 -0.05115 0.26771 -0.06111 C 0.26771 -0.06296 0.2681 -0.06504 0.26875 -0.06666 C 0.26953 -0.06875 0.27084 -0.07014 0.27188 -0.07222 C 0.27266 -0.07384 0.27292 -0.07615 0.27396 -0.07777 C 0.27513 -0.07939 0.27669 -0.08009 0.27813 -0.08148 C 0.27839 -0.08379 0.27826 -0.0868 0.27917 -0.08889 C 0.27982 -0.09027 0.28125 -0.08958 0.28229 -0.09074 C 0.28438 -0.09282 0.28607 -0.09652 0.28854 -0.09814 C 0.29636 -0.10277 0.28659 -0.09652 0.29479 -0.1037 C 0.29636 -0.10509 0.29831 -0.10578 0.3 -0.1074 C 0.30248 -0.10949 0.30469 -0.1125 0.30729 -0.11481 C 0.3125 -0.11944 0.31003 -0.11226 0.31667 -0.12407 C 0.31797 -0.12639 0.31914 -0.12939 0.32084 -0.13148 C 0.32162 -0.1324 0.32279 -0.13264 0.32396 -0.13333 C 0.32656 -0.13449 0.32865 -0.13495 0.33125 -0.13703 C 0.33255 -0.13796 0.33399 -0.13935 0.33542 -0.14074 C 0.33789 -0.14328 0.33959 -0.14652 0.34271 -0.14814 C 0.34505 -0.14907 0.34753 -0.1493 0.35 -0.15 C 0.35104 -0.15046 0.35209 -0.15092 0.35313 -0.15185 C 0.36406 -0.16018 0.34948 -0.15046 0.3625 -0.15926 C 0.37057 -0.16458 0.35886 -0.15509 0.37396 -0.16851 C 0.37526 -0.16967 0.37682 -0.17037 0.37813 -0.17222 C 0.37943 -0.17407 0.38073 -0.17639 0.38229 -0.17777 C 0.38425 -0.17939 0.38646 -0.17986 0.38854 -0.18148 C 0.38959 -0.18217 0.3905 -0.18402 0.39167 -0.18518 C 0.39297 -0.18634 0.3944 -0.1875 0.39584 -0.18889 C 0.39935 -0.19236 0.40169 -0.19699 0.40521 -0.20185 C 0.40651 -0.2037 0.40794 -0.20532 0.40938 -0.2074 C 0.41146 -0.21041 0.41354 -0.21342 0.41563 -0.21666 C 0.41589 -0.21851 0.41589 -0.22083 0.41667 -0.22222 C 0.41836 -0.22523 0.42084 -0.22708 0.42292 -0.22963 C 0.42396 -0.23078 0.42487 -0.23194 0.42604 -0.23333 C 0.42774 -0.23518 0.4293 -0.2375 0.43125 -0.23889 C 0.43294 -0.24004 0.43477 -0.24097 0.43646 -0.24259 C 0.43789 -0.24398 0.43906 -0.24676 0.44063 -0.24814 C 0.44258 -0.24976 0.44492 -0.24953 0.44688 -0.25185 C 0.44792 -0.25301 0.4487 -0.25486 0.45 -0.25555 C 0.45235 -0.25671 0.45482 -0.25648 0.45729 -0.2574 C 0.4586 -0.25787 0.46003 -0.25856 0.46146 -0.25926 C 0.4638 -0.26041 0.46628 -0.26157 0.46875 -0.26296 C 0.46979 -0.26342 0.4707 -0.26435 0.47188 -0.26481 C 0.47383 -0.26551 0.47604 -0.26551 0.47813 -0.26666 C 0.49453 -0.2743 0.4806 -0.2699 0.49479 -0.27592 C 0.49961 -0.27777 0.50443 -0.27939 0.50938 -0.28148 C 0.5125 -0.28264 0.5181 -0.28541 0.52084 -0.28703 C 0.52292 -0.28796 0.525 -0.28935 0.52709 -0.29074 C 0.52813 -0.2912 0.52917 -0.29143 0.53021 -0.29259 C 0.53229 -0.2949 0.53399 -0.29838 0.53646 -0.3 C 0.5375 -0.30046 0.53841 -0.30115 0.53959 -0.30185 C 0.54089 -0.30254 0.54232 -0.30277 0.54375 -0.3037 C 0.54544 -0.30463 0.54714 -0.30601 0.54896 -0.3074 C 0.55391 -0.31134 0.55169 -0.31064 0.55625 -0.31296 C 0.55886 -0.31412 0.56094 -0.31458 0.56354 -0.31666 C 0.5711 -0.32245 0.56419 -0.31875 0.57188 -0.32222 C 0.57396 -0.32453 0.57591 -0.32731 0.57813 -0.32963 C 0.57904 -0.33055 0.58021 -0.33055 0.58125 -0.33148 C 0.58294 -0.33287 0.58464 -0.33495 0.58646 -0.33703 C 0.5875 -0.33819 0.58854 -0.33935 0.58959 -0.34074 C 0.59336 -0.34606 0.59675 -0.35301 0.60104 -0.3574 C 0.61263 -0.36921 0.60599 -0.36203 0.62084 -0.37963 C 0.62292 -0.38194 0.62474 -0.38495 0.62709 -0.38703 C 0.62917 -0.38889 0.63125 -0.39027 0.63334 -0.39259 C 0.64505 -0.40578 0.63138 -0.39421 0.64479 -0.4074 C 0.6457 -0.40833 0.64688 -0.40833 0.64792 -0.40926 C 0.66068 -0.41944 0.65195 -0.41412 0.65938 -0.41851 C 0.70612 -0.41759 0.73932 -0.42916 0.77917 -0.41296 C 0.78021 -0.4125 0.78125 -0.41157 0.78229 -0.41111 C 0.79063 -0.38889 0.77774 -0.42152 0.7875 -0.40185 C 0.80117 -0.37384 0.78516 -0.40347 0.79375 -0.38333 C 0.79857 -0.37176 0.79675 -0.37963 0.80209 -0.37037 C 0.80391 -0.36689 0.80495 -0.3618 0.80729 -0.35926 C 0.80938 -0.35671 0.81211 -0.35694 0.81459 -0.35555 C 0.81706 -0.35393 0.8194 -0.35162 0.82188 -0.35 C 0.8237 -0.34861 0.82735 -0.34676 0.82917 -0.34629 C 0.83151 -0.34537 0.83399 -0.3449 0.83646 -0.34444 C 0.8375 -0.3449 0.83854 -0.34537 0.83959 -0.34629 C 0.84935 -0.35578 0.8444 -0.35555 0.84896 -0.35555 " pathEditMode="relative" ptsTypes="AAAAAAAAAAAAAAAAAAAAAAAAAAAAAAAAAAAAAAAAAAAAAAAAAAAAAAAAAAAAAAAAAAAAAAAA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3.33333E-6 -7.40741E-7 C -0.00456 0.00116 -0.00912 0.00208 -0.01354 0.0037 C -0.01641 0.00463 -0.01914 0.00695 -0.02188 0.00741 C -0.03646 0.00926 -0.05104 0.00972 -0.06563 0.01111 C -0.08125 0.01042 -0.09701 0.01042 -0.1125 0.00926 C -0.11927 0.00857 -0.12826 0.00579 -0.13542 0.0037 C -0.15261 -0.01157 -0.13112 0.00695 -0.14792 -0.00555 C -0.15013 -0.00717 -0.15208 -0.00949 -0.15417 -0.01111 C -0.15729 -0.01366 -0.16524 -0.0162 -0.16667 -0.01667 C -0.17057 -0.0162 -0.17474 -0.01782 -0.17813 -0.01481 C -0.18047 -0.01296 -0.17995 -0.00532 -0.18229 -0.0037 C -0.18333 -0.00324 -0.18451 -0.00278 -0.18542 -0.00185 C -0.18685 -0.00092 -0.18815 0.00093 -0.18958 0.00185 C -0.20065 0.00833 -0.2112 0.00741 -0.22292 0.00926 C -0.23268 0.00857 -0.24245 0.00903 -0.25208 0.00741 C -0.25339 0.00718 -0.25404 0.00394 -0.25521 0.0037 C -0.26003 0.00208 -0.26498 0.00232 -0.26979 0.00185 C -0.27344 0.00023 -0.28073 -0.00278 -0.28438 -0.00555 C -0.29544 -0.01458 -0.28451 -0.00903 -0.29375 -0.01296 C -0.29518 -0.01551 -0.29636 -0.01852 -0.29792 -0.02037 C -0.29883 -0.02153 -0.30482 -0.02407 -0.30521 -0.02407 C -0.30625 -0.02546 -0.30742 -0.02662 -0.30833 -0.02778 C -0.30977 -0.02963 -0.31081 -0.0331 -0.3125 -0.03333 C -0.31602 -0.03426 -0.31953 -0.03217 -0.32292 -0.03148 C -0.32396 -0.03102 -0.32513 -0.03055 -0.32604 -0.02963 C -0.32787 -0.02824 -0.32956 -0.02592 -0.33125 -0.02407 C -0.33268 -0.02292 -0.33412 -0.02176 -0.33542 -0.02037 L -0.36875 -0.02222 C -0.37123 -0.02315 -0.3724 -0.02824 -0.37396 -0.03148 C -0.37513 -0.0338 -0.37617 -0.03657 -0.37708 -0.03889 C -0.37787 -0.04074 -0.37839 -0.04305 -0.37917 -0.04444 C -0.38086 -0.04745 -0.38268 -0.04954 -0.38438 -0.05185 C -0.3875 -0.06296 -0.38607 -0.05671 -0.38854 -0.07037 C -0.38893 -0.07222 -0.38906 -0.0743 -0.38958 -0.07592 C -0.39037 -0.07778 -0.39115 -0.07963 -0.39167 -0.08148 C -0.39219 -0.08333 -0.39219 -0.08542 -0.39271 -0.08704 C -0.39466 -0.09305 -0.3974 -0.09722 -0.4 -0.10185 C -0.40261 -0.11528 -0.39909 -0.0993 -0.40417 -0.11296 C -0.40482 -0.11458 -0.40612 -0.125 -0.40625 -0.12592 C -0.40599 -0.13842 -0.40586 -0.15069 -0.40521 -0.16296 C -0.40521 -0.16505 -0.40482 -0.1669 -0.40417 -0.16852 C -0.40313 -0.17153 -0.39844 -0.17824 -0.39688 -0.17963 C -0.39115 -0.18542 -0.39323 -0.18171 -0.38854 -0.18518 C -0.37761 -0.19398 -0.38698 -0.18796 -0.37708 -0.19444 C -0.37617 -0.19514 -0.37513 -0.19606 -0.37396 -0.1963 C -0.37201 -0.19722 -0.36979 -0.19768 -0.36771 -0.19815 C -0.36641 -0.19954 -0.36498 -0.20092 -0.36354 -0.20185 C -0.36107 -0.20393 -0.35899 -0.2044 -0.35625 -0.20555 C -0.35521 -0.20625 -0.3543 -0.20741 -0.35313 -0.20741 C -0.34518 -0.20856 -0.33724 -0.2088 -0.32917 -0.20926 C -0.32852 -0.21111 -0.32774 -0.21296 -0.32708 -0.21481 C -0.32669 -0.21667 -0.32643 -0.21875 -0.32604 -0.22037 C -0.32409 -0.22986 -0.32435 -0.2287 -0.32188 -0.23704 C -0.31992 -0.25532 -0.32227 -0.23727 -0.31771 -0.25926 C -0.31732 -0.2618 -0.31719 -0.26435 -0.31667 -0.26667 C -0.31615 -0.26944 -0.31524 -0.27153 -0.31458 -0.27407 C -0.31419 -0.27662 -0.31419 -0.27917 -0.31354 -0.28148 C -0.31276 -0.28495 -0.31133 -0.28773 -0.31042 -0.29074 C -0.31003 -0.29259 -0.31016 -0.29491 -0.30938 -0.2963 C -0.3069 -0.30208 -0.30365 -0.30764 -0.3 -0.31111 C -0.2987 -0.3125 -0.29727 -0.31342 -0.29583 -0.31481 C -0.29375 -0.31713 -0.29193 -0.3206 -0.28958 -0.32222 C -0.28789 -0.32361 -0.2862 -0.32477 -0.28438 -0.32592 C -0.28347 -0.32662 -0.28229 -0.32708 -0.28125 -0.32778 C -0.27995 -0.32893 -0.27852 -0.33009 -0.27708 -0.33148 C -0.27565 -0.33333 -0.27474 -0.33657 -0.27292 -0.33704 C -0.2668 -0.33912 -0.26042 -0.33842 -0.25417 -0.33889 C -0.25287 -0.34028 -0.25156 -0.34213 -0.25 -0.34259 C -0.23216 -0.34861 -0.22383 -0.34838 -0.20625 -0.35 C -0.20495 -0.35139 -0.20352 -0.35255 -0.20208 -0.3537 C -0.20104 -0.35486 -0.20013 -0.35648 -0.19896 -0.35741 C -0.19649 -0.35972 -0.1944 -0.35949 -0.19167 -0.36111 C -0.19024 -0.36227 -0.18893 -0.36366 -0.1875 -0.36481 C -0.17956 -0.38287 -0.18711 -0.36944 -0.18021 -0.37592 C -0.17735 -0.37893 -0.17188 -0.38518 -0.17188 -0.38518 C -0.17083 -0.38773 -0.16979 -0.39005 -0.16875 -0.39259 C -0.16602 -0.4 -0.16367 -0.40787 -0.16042 -0.41481 C -0.15912 -0.41805 -0.15755 -0.42083 -0.15625 -0.42407 C -0.15521 -0.42708 -0.15443 -0.43079 -0.15313 -0.43333 C -0.15104 -0.43819 -0.14792 -0.44143 -0.14583 -0.4463 C -0.14479 -0.44884 -0.14427 -0.45208 -0.14271 -0.4537 C -0.14128 -0.45555 -0.13932 -0.45509 -0.1375 -0.45555 C -0.13685 -0.45741 -0.13659 -0.46018 -0.13542 -0.46111 C -0.1336 -0.46296 -0.13125 -0.46227 -0.12917 -0.46296 C -0.12813 -0.46342 -0.12708 -0.46435 -0.12604 -0.46481 C -0.11576 -0.4787 -0.12878 -0.4618 -0.11667 -0.47592 C -0.11524 -0.47778 -0.11406 -0.48009 -0.1125 -0.48148 C -0.11094 -0.4831 -0.10899 -0.48356 -0.10729 -0.48518 C -0.10586 -0.4868 -0.10469 -0.48912 -0.10313 -0.49074 C -0.10182 -0.49236 -0.10039 -0.49329 -0.09896 -0.49444 C -0.09792 -0.4956 -0.09701 -0.49745 -0.09583 -0.49815 C -0.0918 -0.50116 -0.0875 -0.50255 -0.08333 -0.50555 C -0.06992 -0.51574 -0.07513 -0.51227 -0.06771 -0.51667 C -0.06667 -0.51852 -0.06615 -0.52176 -0.06458 -0.52222 C -0.06393 -0.52268 -0.05235 -0.51898 -0.05104 -0.51852 C -0.04141 -0.51643 -0.03685 -0.5162 -0.02604 -0.51481 C -0.02292 -0.51296 -0.01992 -0.51065 -0.01667 -0.50926 C -0.01328 -0.5081 -0.00977 -0.5081 -0.00625 -0.50741 C -0.00352 -0.50694 -0.00078 -0.50625 0.00208 -0.50555 C 0.00443 -0.5044 0.01302 -0.50023 0.01562 -0.49815 C 0.01667 -0.49745 0.01758 -0.4956 0.01875 -0.49444 C 0.02005 -0.49329 0.02148 -0.49213 0.02292 -0.49074 C 0.02357 -0.48889 0.02409 -0.4868 0.025 -0.48518 C 0.02969 -0.47662 0.0319 -0.4787 0.03958 -0.47592 C 0.04088 -0.47477 0.04232 -0.47361 0.04375 -0.47222 C 0.04479 -0.4713 0.0457 -0.46967 0.04687 -0.46852 C 0.04778 -0.46782 0.04896 -0.46759 0.05 -0.46667 C 0.05169 -0.46505 0.05325 -0.4625 0.05521 -0.46111 C 0.05742 -0.45949 0.06002 -0.4588 0.0625 -0.45741 C 0.06836 -0.4419 0.06367 -0.45092 0.08542 -0.4537 C 0.0875 -0.45417 0.08958 -0.45486 0.09167 -0.45555 C 0.10937 -0.46204 0.09544 -0.45671 0.10417 -0.46111 C 0.10755 -0.46296 0.10989 -0.46366 0.11354 -0.46481 C 0.12005 -0.46366 0.12708 -0.46551 0.13333 -0.46111 C 0.13528 -0.45972 0.13385 -0.45278 0.13542 -0.45 L 0.13854 -0.44444 C 0.1388 -0.44259 0.1388 -0.44051 0.13958 -0.43889 C 0.14036 -0.43727 0.14153 -0.43634 0.14271 -0.43518 C 0.14583 -0.43241 0.15117 -0.43217 0.15417 -0.43148 C 0.15521 -0.43032 0.15612 -0.4287 0.15729 -0.42778 C 0.16172 -0.42454 0.16354 -0.42662 0.16875 -0.42778 C 0.16979 -0.42847 0.1707 -0.4294 0.17187 -0.42963 C 0.17838 -0.43217 0.18489 -0.43217 0.19167 -0.43333 C 0.19401 -0.4338 0.19648 -0.43472 0.19896 -0.43518 C 0.19792 -0.43333 0.19687 -0.43148 0.19583 -0.42963 C 0.18789 -0.41805 0.19661 -0.4331 0.19062 -0.42222 L 0.19062 -0.42222 " pathEditMode="relative" ptsTypes="AAAAAAAAAAAAAAAAAAAAAAAAAAAAAAAAAAAAAAAAAAAAAAAAAAAAAAAAAAAAAAAAAAA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40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Cristel Yafrani Padilla Mejía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Cristel Yafrani Padilla Mejía</dc:title>
  <dc:creator>GNet</dc:creator>
  <cp:lastModifiedBy>GNet</cp:lastModifiedBy>
  <cp:revision>3</cp:revision>
  <dcterms:created xsi:type="dcterms:W3CDTF">2025-10-04T18:10:46Z</dcterms:created>
  <dcterms:modified xsi:type="dcterms:W3CDTF">2025-10-04T18:31:49Z</dcterms:modified>
</cp:coreProperties>
</file>