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53D7-8323-4851-B76E-3D7B42D2A2B5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6BE8-D9E0-4CCD-ACEC-201404DCB1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890286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53D7-8323-4851-B76E-3D7B42D2A2B5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6BE8-D9E0-4CCD-ACEC-201404DCB1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3513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53D7-8323-4851-B76E-3D7B42D2A2B5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6BE8-D9E0-4CCD-ACEC-201404DCB1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03186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53D7-8323-4851-B76E-3D7B42D2A2B5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6BE8-D9E0-4CCD-ACEC-201404DCB139}" type="slidenum">
              <a:rPr lang="es-GT" smtClean="0"/>
              <a:t>‹Nº›</a:t>
            </a:fld>
            <a:endParaRPr lang="es-G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1548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53D7-8323-4851-B76E-3D7B42D2A2B5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6BE8-D9E0-4CCD-ACEC-201404DCB1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964980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53D7-8323-4851-B76E-3D7B42D2A2B5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6BE8-D9E0-4CCD-ACEC-201404DCB1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95582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53D7-8323-4851-B76E-3D7B42D2A2B5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6BE8-D9E0-4CCD-ACEC-201404DCB1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102597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53D7-8323-4851-B76E-3D7B42D2A2B5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6BE8-D9E0-4CCD-ACEC-201404DCB1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94786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53D7-8323-4851-B76E-3D7B42D2A2B5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6BE8-D9E0-4CCD-ACEC-201404DCB1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84478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53D7-8323-4851-B76E-3D7B42D2A2B5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6BE8-D9E0-4CCD-ACEC-201404DCB1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7808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53D7-8323-4851-B76E-3D7B42D2A2B5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6BE8-D9E0-4CCD-ACEC-201404DCB1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74838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53D7-8323-4851-B76E-3D7B42D2A2B5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6BE8-D9E0-4CCD-ACEC-201404DCB1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530238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53D7-8323-4851-B76E-3D7B42D2A2B5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6BE8-D9E0-4CCD-ACEC-201404DCB1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01043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53D7-8323-4851-B76E-3D7B42D2A2B5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6BE8-D9E0-4CCD-ACEC-201404DCB1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0996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53D7-8323-4851-B76E-3D7B42D2A2B5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6BE8-D9E0-4CCD-ACEC-201404DCB1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85417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53D7-8323-4851-B76E-3D7B42D2A2B5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6BE8-D9E0-4CCD-ACEC-201404DCB1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0962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B53D7-8323-4851-B76E-3D7B42D2A2B5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6BE8-D9E0-4CCD-ACEC-201404DCB1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975280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14B53D7-8323-4851-B76E-3D7B42D2A2B5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96BE8-D9E0-4CCD-ACEC-201404DCB1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0477789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Cristel Yafrani Padilla Mejía </a:t>
            </a:r>
            <a:endParaRPr lang="es-G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Dirección: aldea Potrerillo </a:t>
            </a:r>
          </a:p>
          <a:p>
            <a:r>
              <a:rPr lang="es-ES" dirty="0" smtClean="0"/>
              <a:t>Grado: 2.do básico </a:t>
            </a:r>
          </a:p>
          <a:p>
            <a:r>
              <a:rPr lang="es-ES" dirty="0" smtClean="0"/>
              <a:t> 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086704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Volcán de Popocatépetl  </a:t>
            </a:r>
            <a:endParaRPr lang="es-G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Popocatépetl (español [</a:t>
            </a:r>
            <a:r>
              <a:rPr lang="es-ES" dirty="0" err="1" smtClean="0"/>
              <a:t>popokaˈtepetl</a:t>
            </a:r>
            <a:r>
              <a:rPr lang="es-ES" dirty="0" smtClean="0"/>
              <a:t>]ⓘ, náhuatl [</a:t>
            </a:r>
            <a:r>
              <a:rPr lang="es-ES" dirty="0" err="1" smtClean="0"/>
              <a:t>popoːkaˈtepeːt͡ɬ</a:t>
            </a:r>
            <a:r>
              <a:rPr lang="es-ES" dirty="0" smtClean="0"/>
              <a:t>]ⓘ) (del náhuatl: </a:t>
            </a:r>
            <a:r>
              <a:rPr lang="es-ES" dirty="0" err="1" smtClean="0"/>
              <a:t>Popōcatepētl</a:t>
            </a:r>
            <a:r>
              <a:rPr lang="es-ES" dirty="0" smtClean="0"/>
              <a:t>[a]​ o </a:t>
            </a:r>
            <a:r>
              <a:rPr lang="es-ES" dirty="0" err="1" smtClean="0"/>
              <a:t>Popokatepetl</a:t>
            </a:r>
            <a:r>
              <a:rPr lang="es-ES" dirty="0" smtClean="0"/>
              <a:t>[b]​ ‘Montaña que humea’), también conocido como don Goyo,[3]​[4]​ es un volcán activo localizado en México. Tiene una altitud de 5400 metros sobre el nivel del mar. Se encuentra en los límites territoriales del Estado de México, Morelos y Puebla. Se localiza unos 72 km al sureste de Ciudad de México, a 43 km de Puebla, a 63 km de Cuernavaca, y a 53 km de Tlaxcala.[5]​ 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4006242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Ubicación </a:t>
            </a:r>
            <a:endParaRPr lang="es-GT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área del Volcán Popocatépetl y su Zona de influencia se localiza </a:t>
            </a:r>
            <a:r>
              <a:rPr lang="es-ES" b="1" dirty="0" smtClean="0"/>
              <a:t>en la provincia fisiográfica conocida como Eje Neo volcánico</a:t>
            </a:r>
            <a:r>
              <a:rPr lang="es-ES" dirty="0" smtClean="0"/>
              <a:t>. Ocupa una superficie aproximada de 283,192.53 hectáreas que involucra 34 municipios de los estados de México, Morelos y Puebla.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8520926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Altura</a:t>
            </a:r>
            <a:endParaRPr lang="es-G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Popocatépetl es un volcán activo ubicado en el centro de México, a sólo 55 kilómetros al sudeste del Distrito Federal. Es del tipo Estratovolcán, tiene una altura de </a:t>
            </a:r>
            <a:r>
              <a:rPr lang="es-ES" b="1" dirty="0" smtClean="0"/>
              <a:t>5.452 metros sobre el nivel del mar</a:t>
            </a:r>
            <a:r>
              <a:rPr lang="es-ES" dirty="0" smtClean="0"/>
              <a:t> y el diámetro mayor del cráter alcanza los 900 metros.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215635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Cuantas veces a echo erupción </a:t>
            </a:r>
            <a:endParaRPr lang="es-G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Rectángulo 3"/>
          <p:cNvSpPr/>
          <p:nvPr/>
        </p:nvSpPr>
        <p:spPr>
          <a:xfrm>
            <a:off x="3048000" y="241333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 smtClean="0"/>
              <a:t>El Volcán Popocatépetl es uno de los más activos de México y ha tenido más de 15 erupciones importantes desde la llegada de los españoles en 1519. Desde el inicio de su actividad constante en 1994, se han registrado innumerables erupciones y exhalaciones de ceniza, vapor y gases, con actividades más intensas reportadas hacia finales de la década de 1990 y principios del 2000. 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8498403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GT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446" y="2592593"/>
            <a:ext cx="4970032" cy="3775934"/>
          </a:xfrm>
        </p:spPr>
      </p:pic>
    </p:spTree>
    <p:extLst>
      <p:ext uri="{BB962C8B-B14F-4D97-AF65-F5344CB8AC3E}">
        <p14:creationId xmlns:p14="http://schemas.microsoft.com/office/powerpoint/2010/main" val="38557105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</TotalTime>
  <Words>303</Words>
  <Application>Microsoft Office PowerPoint</Application>
  <PresentationFormat>Panorámica</PresentationFormat>
  <Paragraphs>12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Cristel Yafrani Padilla Mejía </vt:lpstr>
      <vt:lpstr>Volcán de Popocatépetl  </vt:lpstr>
      <vt:lpstr>Ubicación </vt:lpstr>
      <vt:lpstr>Altura</vt:lpstr>
      <vt:lpstr>Cuantas veces a echo erupción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Cristel Yafrani Padilla Mejía</dc:title>
  <dc:creator>GNet</dc:creator>
  <cp:lastModifiedBy>GNet</cp:lastModifiedBy>
  <cp:revision>3</cp:revision>
  <dcterms:created xsi:type="dcterms:W3CDTF">2025-08-23T17:25:24Z</dcterms:created>
  <dcterms:modified xsi:type="dcterms:W3CDTF">2025-08-23T17:47:23Z</dcterms:modified>
</cp:coreProperties>
</file>